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" strictFirstAndLastChars="0" saveSubsetFonts="1" autoCompressPictures="0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</p:sldMasterIdLst>
  <p:notesMasterIdLst>
    <p:notesMasterId r:id="rId13"/>
  </p:notesMasterIdLst>
  <p:handoutMasterIdLst>
    <p:handoutMasterId r:id="rId14"/>
  </p:handoutMasterIdLst>
  <p:sldIdLst>
    <p:sldId id="256" r:id="rId12"/>
  </p:sldIdLst>
  <p:sldSz cx="51206400" cy="384048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100" kern="1200">
        <a:solidFill>
          <a:srgbClr val="000000"/>
        </a:solidFill>
        <a:latin typeface="Gill Sans" panose="020B0502020104020203" pitchFamily="34" charset="-79"/>
        <a:ea typeface="ＭＳ Ｐゴシック" panose="020B0600070205080204" pitchFamily="34" charset="-128"/>
        <a:cs typeface="+mn-cs"/>
        <a:sym typeface="Gill Sans" panose="020B0502020104020203" pitchFamily="34" charset="-79"/>
      </a:defRPr>
    </a:lvl1pPr>
    <a:lvl2pPr marL="531813" indent="-74613" algn="l" rtl="0" eaLnBrk="0" fontAlgn="base" hangingPunct="0">
      <a:spcBef>
        <a:spcPct val="0"/>
      </a:spcBef>
      <a:spcAft>
        <a:spcPct val="0"/>
      </a:spcAft>
      <a:defRPr sz="16100" kern="1200">
        <a:solidFill>
          <a:srgbClr val="000000"/>
        </a:solidFill>
        <a:latin typeface="Gill Sans" panose="020B0502020104020203" pitchFamily="34" charset="-79"/>
        <a:ea typeface="ＭＳ Ｐゴシック" panose="020B0600070205080204" pitchFamily="34" charset="-128"/>
        <a:cs typeface="+mn-cs"/>
        <a:sym typeface="Gill Sans" panose="020B0502020104020203" pitchFamily="34" charset="-79"/>
      </a:defRPr>
    </a:lvl2pPr>
    <a:lvl3pPr marL="1065213" indent="-150813" algn="l" rtl="0" eaLnBrk="0" fontAlgn="base" hangingPunct="0">
      <a:spcBef>
        <a:spcPct val="0"/>
      </a:spcBef>
      <a:spcAft>
        <a:spcPct val="0"/>
      </a:spcAft>
      <a:defRPr sz="16100" kern="1200">
        <a:solidFill>
          <a:srgbClr val="000000"/>
        </a:solidFill>
        <a:latin typeface="Gill Sans" panose="020B0502020104020203" pitchFamily="34" charset="-79"/>
        <a:ea typeface="ＭＳ Ｐゴシック" panose="020B0600070205080204" pitchFamily="34" charset="-128"/>
        <a:cs typeface="+mn-cs"/>
        <a:sym typeface="Gill Sans" panose="020B0502020104020203" pitchFamily="34" charset="-79"/>
      </a:defRPr>
    </a:lvl3pPr>
    <a:lvl4pPr marL="1598613" indent="-227013" algn="l" rtl="0" eaLnBrk="0" fontAlgn="base" hangingPunct="0">
      <a:spcBef>
        <a:spcPct val="0"/>
      </a:spcBef>
      <a:spcAft>
        <a:spcPct val="0"/>
      </a:spcAft>
      <a:defRPr sz="16100" kern="1200">
        <a:solidFill>
          <a:srgbClr val="000000"/>
        </a:solidFill>
        <a:latin typeface="Gill Sans" panose="020B0502020104020203" pitchFamily="34" charset="-79"/>
        <a:ea typeface="ＭＳ Ｐゴシック" panose="020B0600070205080204" pitchFamily="34" charset="-128"/>
        <a:cs typeface="+mn-cs"/>
        <a:sym typeface="Gill Sans" panose="020B0502020104020203" pitchFamily="34" charset="-79"/>
      </a:defRPr>
    </a:lvl4pPr>
    <a:lvl5pPr marL="2132013" indent="-303213" algn="l" rtl="0" eaLnBrk="0" fontAlgn="base" hangingPunct="0">
      <a:spcBef>
        <a:spcPct val="0"/>
      </a:spcBef>
      <a:spcAft>
        <a:spcPct val="0"/>
      </a:spcAft>
      <a:defRPr sz="16100" kern="1200">
        <a:solidFill>
          <a:srgbClr val="000000"/>
        </a:solidFill>
        <a:latin typeface="Gill Sans" panose="020B0502020104020203" pitchFamily="34" charset="-79"/>
        <a:ea typeface="ＭＳ Ｐゴシック" panose="020B0600070205080204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16100" kern="1200">
        <a:solidFill>
          <a:srgbClr val="000000"/>
        </a:solidFill>
        <a:latin typeface="Gill Sans" panose="020B0502020104020203" pitchFamily="34" charset="-79"/>
        <a:ea typeface="ＭＳ Ｐゴシック" panose="020B0600070205080204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16100" kern="1200">
        <a:solidFill>
          <a:srgbClr val="000000"/>
        </a:solidFill>
        <a:latin typeface="Gill Sans" panose="020B0502020104020203" pitchFamily="34" charset="-79"/>
        <a:ea typeface="ＭＳ Ｐゴシック" panose="020B0600070205080204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16100" kern="1200">
        <a:solidFill>
          <a:srgbClr val="000000"/>
        </a:solidFill>
        <a:latin typeface="Gill Sans" panose="020B0502020104020203" pitchFamily="34" charset="-79"/>
        <a:ea typeface="ＭＳ Ｐゴシック" panose="020B0600070205080204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16100" kern="1200">
        <a:solidFill>
          <a:srgbClr val="000000"/>
        </a:solidFill>
        <a:latin typeface="Gill Sans" panose="020B0502020104020203" pitchFamily="34" charset="-79"/>
        <a:ea typeface="ＭＳ Ｐゴシック" panose="020B0600070205080204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12096">
          <p15:clr>
            <a:srgbClr val="A4A3A4"/>
          </p15:clr>
        </p15:guide>
        <p15:guide id="2" pos="161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141"/>
    <p:restoredTop sz="94704"/>
  </p:normalViewPr>
  <p:slideViewPr>
    <p:cSldViewPr>
      <p:cViewPr varScale="1">
        <p:scale>
          <a:sx n="25" d="100"/>
          <a:sy n="25" d="100"/>
        </p:scale>
        <p:origin x="2072" y="200"/>
      </p:cViewPr>
      <p:guideLst>
        <p:guide orient="horz" pos="12096"/>
        <p:guide pos="16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257ED832-B230-AB42-9E16-7DD760EC27BB}"/>
              </a:ext>
            </a:extLst>
          </p:cNvPr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60097BF2-187A-4040-BDF5-0785D4D36D52}"/>
              </a:ext>
            </a:extLst>
          </p:cNvPr>
          <p:cNvSpPr>
            <a:spLocks noGrp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6564" name="Rectangle 4">
            <a:extLst>
              <a:ext uri="{FF2B5EF4-FFF2-40B4-BE49-F238E27FC236}">
                <a16:creationId xmlns:a16="http://schemas.microsoft.com/office/drawing/2014/main" id="{DD921659-E7E7-FC48-8651-9DD7FEE492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6565" name="Rectangle 5">
            <a:extLst>
              <a:ext uri="{FF2B5EF4-FFF2-40B4-BE49-F238E27FC236}">
                <a16:creationId xmlns:a16="http://schemas.microsoft.com/office/drawing/2014/main" id="{A146292B-D66B-8944-9121-5C01AA069F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750ADADA-F6D6-0146-88F4-01F0F54E961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5.png>
</file>

<file path=ppt/media/image16.svg>
</file>

<file path=ppt/media/image17.png>
</file>

<file path=ppt/media/image18.png>
</file>

<file path=ppt/media/image19.tiff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0695AF46-6E57-8F44-B51B-6572175493AC}"/>
              </a:ext>
            </a:extLst>
          </p:cNvPr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DC90F3D9-B071-3B48-8544-3978D8302144}"/>
              </a:ext>
            </a:extLst>
          </p:cNvPr>
          <p:cNvSpPr>
            <a:spLocks noGrp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2" name="Rectangle 4">
            <a:extLst>
              <a:ext uri="{FF2B5EF4-FFF2-40B4-BE49-F238E27FC236}">
                <a16:creationId xmlns:a16="http://schemas.microsoft.com/office/drawing/2014/main" id="{8357BD16-3260-4046-8823-67C1DB6A34A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7" name="Rectangle 5">
            <a:extLst>
              <a:ext uri="{FF2B5EF4-FFF2-40B4-BE49-F238E27FC236}">
                <a16:creationId xmlns:a16="http://schemas.microsoft.com/office/drawing/2014/main" id="{08F518D4-B5F9-6C44-80C4-C9004B10F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4518" name="Rectangle 6">
            <a:extLst>
              <a:ext uri="{FF2B5EF4-FFF2-40B4-BE49-F238E27FC236}">
                <a16:creationId xmlns:a16="http://schemas.microsoft.com/office/drawing/2014/main" id="{6527193B-79F4-D648-88EF-70351F74794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519" name="Rectangle 7">
            <a:extLst>
              <a:ext uri="{FF2B5EF4-FFF2-40B4-BE49-F238E27FC236}">
                <a16:creationId xmlns:a16="http://schemas.microsoft.com/office/drawing/2014/main" id="{C14F1FC8-A671-544B-AEC6-7D6796D6B7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  <a:ext uri="{FAA26D3D-D897-4be2-8F04-BA451C77F1D7}"/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1446D9BA-6685-5B4C-B142-294BF3CC25D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Gill Sans" charset="0"/>
        <a:ea typeface="ＭＳ Ｐゴシック" charset="0"/>
        <a:cs typeface="ＭＳ Ｐゴシック" charset="0"/>
      </a:defRPr>
    </a:lvl1pPr>
    <a:lvl2pPr marL="531813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Gill Sans" charset="0"/>
        <a:ea typeface="ＭＳ Ｐゴシック" charset="0"/>
        <a:cs typeface="+mn-cs"/>
      </a:defRPr>
    </a:lvl2pPr>
    <a:lvl3pPr marL="1065213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Gill Sans" charset="0"/>
        <a:ea typeface="ＭＳ Ｐゴシック" charset="0"/>
        <a:cs typeface="+mn-cs"/>
      </a:defRPr>
    </a:lvl3pPr>
    <a:lvl4pPr marL="1598613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Gill Sans" charset="0"/>
        <a:ea typeface="ＭＳ Ｐゴシック" charset="0"/>
        <a:cs typeface="+mn-cs"/>
      </a:defRPr>
    </a:lvl4pPr>
    <a:lvl5pPr marL="2132013" algn="l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Gill Sans" charset="0"/>
        <a:ea typeface="ＭＳ Ｐゴシック" charset="0"/>
        <a:cs typeface="+mn-cs"/>
      </a:defRPr>
    </a:lvl5pPr>
    <a:lvl6pPr marL="2666848" algn="l" defTabSz="53337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00217" algn="l" defTabSz="53337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733587" algn="l" defTabSz="53337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266956" algn="l" defTabSz="53337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>
            <a:extLst>
              <a:ext uri="{FF2B5EF4-FFF2-40B4-BE49-F238E27FC236}">
                <a16:creationId xmlns:a16="http://schemas.microsoft.com/office/drawing/2014/main" id="{813E24CA-9F86-E24D-B870-3F1B2F4909A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Gill Sans" panose="020B0502020104020203" pitchFamily="34" charset="-79"/>
                <a:ea typeface="ＭＳ Ｐゴシック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Gill Sans" panose="020B0502020104020203" pitchFamily="34" charset="-79"/>
                <a:ea typeface="ＭＳ Ｐゴシック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Gill Sans" panose="020B0502020104020203" pitchFamily="34" charset="-79"/>
                <a:ea typeface="ＭＳ Ｐゴシック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Gill Sans" panose="020B0502020104020203" pitchFamily="34" charset="-79"/>
                <a:ea typeface="ＭＳ Ｐゴシック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Gill Sans" panose="020B0502020104020203" pitchFamily="34" charset="-79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Gill Sans" panose="020B0502020104020203" pitchFamily="34" charset="-79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Gill Sans" panose="020B0502020104020203" pitchFamily="34" charset="-79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Gill Sans" panose="020B0502020104020203" pitchFamily="34" charset="-79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Gill Sans" panose="020B0502020104020203" pitchFamily="34" charset="-79"/>
                <a:ea typeface="ＭＳ Ｐゴシック" panose="020B0600070205080204" pitchFamily="34" charset="-128"/>
              </a:defRPr>
            </a:lvl9pPr>
          </a:lstStyle>
          <a:p>
            <a:fld id="{D9BF31D4-EF8A-E842-A887-D110C3DC2887}" type="slidenum">
              <a:rPr lang="en-US" altLang="en-US" sz="1200">
                <a:solidFill>
                  <a:srgbClr val="000000"/>
                </a:solidFill>
              </a:rPr>
              <a:pPr/>
              <a:t>1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15362" name="Rectangle 2">
            <a:extLst>
              <a:ext uri="{FF2B5EF4-FFF2-40B4-BE49-F238E27FC236}">
                <a16:creationId xmlns:a16="http://schemas.microsoft.com/office/drawing/2014/main" id="{1EE22035-E1D8-FE4E-910D-B43FBBBA2C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12C22850-403F-0D48-99EB-42CEA79AD9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1221" y="11931121"/>
            <a:ext cx="43523958" cy="8230658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591" y="21761979"/>
            <a:ext cx="35845221" cy="9816042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 algn="ctr">
              <a:buNone/>
              <a:defRPr/>
            </a:lvl1pPr>
            <a:lvl2pPr marL="533370" indent="0" algn="ctr">
              <a:buNone/>
              <a:defRPr/>
            </a:lvl2pPr>
            <a:lvl3pPr marL="1066739" indent="0" algn="ctr">
              <a:buNone/>
              <a:defRPr/>
            </a:lvl3pPr>
            <a:lvl4pPr marL="1600109" indent="0" algn="ctr">
              <a:buNone/>
              <a:defRPr/>
            </a:lvl4pPr>
            <a:lvl5pPr marL="2133478" indent="0" algn="ctr">
              <a:buNone/>
              <a:defRPr/>
            </a:lvl5pPr>
            <a:lvl6pPr marL="2666848" indent="0" algn="ctr">
              <a:buNone/>
              <a:defRPr/>
            </a:lvl6pPr>
            <a:lvl7pPr marL="3200217" indent="0" algn="ctr">
              <a:buNone/>
              <a:defRPr/>
            </a:lvl7pPr>
            <a:lvl8pPr marL="3733587" indent="0" algn="ctr">
              <a:buNone/>
              <a:defRPr/>
            </a:lvl8pPr>
            <a:lvl9pPr marL="42669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4952445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579" y="8960379"/>
            <a:ext cx="46087242" cy="25345761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4797670"/>
      </p:ext>
    </p:extLst>
  </p:cSld>
  <p:clrMapOvr>
    <a:masterClrMapping/>
  </p:clrMapOvr>
  <p:transition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1221" y="11931121"/>
            <a:ext cx="43523958" cy="82306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591" y="21761979"/>
            <a:ext cx="35845221" cy="9816042"/>
          </a:xfrm>
        </p:spPr>
        <p:txBody>
          <a:bodyPr/>
          <a:lstStyle>
            <a:lvl1pPr marL="0" indent="0" algn="ctr">
              <a:buNone/>
              <a:defRPr/>
            </a:lvl1pPr>
            <a:lvl2pPr marL="533370" indent="0" algn="ctr">
              <a:buNone/>
              <a:defRPr/>
            </a:lvl2pPr>
            <a:lvl3pPr marL="1066739" indent="0" algn="ctr">
              <a:buNone/>
              <a:defRPr/>
            </a:lvl3pPr>
            <a:lvl4pPr marL="1600109" indent="0" algn="ctr">
              <a:buNone/>
              <a:defRPr/>
            </a:lvl4pPr>
            <a:lvl5pPr marL="2133478" indent="0" algn="ctr">
              <a:buNone/>
              <a:defRPr/>
            </a:lvl5pPr>
            <a:lvl6pPr marL="2666848" indent="0" algn="ctr">
              <a:buNone/>
              <a:defRPr/>
            </a:lvl6pPr>
            <a:lvl7pPr marL="3200217" indent="0" algn="ctr">
              <a:buNone/>
              <a:defRPr/>
            </a:lvl7pPr>
            <a:lvl8pPr marL="3733587" indent="0" algn="ctr">
              <a:buNone/>
              <a:defRPr/>
            </a:lvl8pPr>
            <a:lvl9pPr marL="42669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96644760"/>
      </p:ext>
    </p:extLst>
  </p:cSld>
  <p:clrMapOvr>
    <a:masterClrMapping/>
  </p:clrMapOvr>
  <p:transition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5556648"/>
      </p:ext>
    </p:extLst>
  </p:cSld>
  <p:clrMapOvr>
    <a:masterClrMapping/>
  </p:clrMapOvr>
  <p:transition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4679012"/>
            <a:ext cx="43525811" cy="76268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6277961"/>
            <a:ext cx="43525811" cy="8401050"/>
          </a:xfrm>
        </p:spPr>
        <p:txBody>
          <a:bodyPr anchor="b"/>
          <a:lstStyle>
            <a:lvl1pPr marL="0" indent="0">
              <a:buNone/>
              <a:defRPr sz="2300"/>
            </a:lvl1pPr>
            <a:lvl2pPr marL="533370" indent="0">
              <a:buNone/>
              <a:defRPr sz="2100"/>
            </a:lvl2pPr>
            <a:lvl3pPr marL="1066739" indent="0">
              <a:buNone/>
              <a:defRPr sz="1900"/>
            </a:lvl3pPr>
            <a:lvl4pPr marL="1600109" indent="0">
              <a:buNone/>
              <a:defRPr sz="1600"/>
            </a:lvl4pPr>
            <a:lvl5pPr marL="2133478" indent="0">
              <a:buNone/>
              <a:defRPr sz="1600"/>
            </a:lvl5pPr>
            <a:lvl6pPr marL="2666848" indent="0">
              <a:buNone/>
              <a:defRPr sz="1600"/>
            </a:lvl6pPr>
            <a:lvl7pPr marL="3200217" indent="0">
              <a:buNone/>
              <a:defRPr sz="1600"/>
            </a:lvl7pPr>
            <a:lvl8pPr marL="3733587" indent="0">
              <a:buNone/>
              <a:defRPr sz="1600"/>
            </a:lvl8pPr>
            <a:lvl9pPr marL="426695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687345"/>
      </p:ext>
    </p:extLst>
  </p:cSld>
  <p:clrMapOvr>
    <a:masterClrMapping/>
  </p:clrMapOvr>
  <p:transition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537150" y="10877286"/>
            <a:ext cx="7749117" cy="22536150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64067" y="10877286"/>
            <a:ext cx="7749117" cy="22536150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5269687"/>
      </p:ext>
    </p:extLst>
  </p:cSld>
  <p:clrMapOvr>
    <a:masterClrMapping/>
  </p:clrMapOvr>
  <p:transition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579" y="8597372"/>
            <a:ext cx="2262505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9579" y="12179301"/>
            <a:ext cx="2262505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512" y="8597372"/>
            <a:ext cx="2263431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512" y="12179301"/>
            <a:ext cx="2263431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54878602"/>
      </p:ext>
    </p:extLst>
  </p:cSld>
  <p:clrMapOvr>
    <a:masterClrMapping/>
  </p:clrMapOvr>
  <p:transition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8928672"/>
      </p:ext>
    </p:extLst>
  </p:cSld>
  <p:clrMapOvr>
    <a:masterClrMapping/>
  </p:clrMapOvr>
  <p:transition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5967252"/>
      </p:ext>
    </p:extLst>
  </p:cSld>
  <p:clrMapOvr>
    <a:masterClrMapping/>
  </p:clrMapOvr>
  <p:transition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29821"/>
            <a:ext cx="16846550" cy="6506369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1021" y="1529821"/>
            <a:ext cx="28625800" cy="3277631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579" y="8036190"/>
            <a:ext cx="16846550" cy="26269950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64796630"/>
      </p:ext>
    </p:extLst>
  </p:cSld>
  <p:clrMapOvr>
    <a:masterClrMapping/>
  </p:clrMapOvr>
  <p:transition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441" y="26882991"/>
            <a:ext cx="30724210" cy="317447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441" y="3431912"/>
            <a:ext cx="30724210" cy="23041768"/>
          </a:xfrm>
        </p:spPr>
        <p:txBody>
          <a:bodyPr/>
          <a:lstStyle>
            <a:lvl1pPr marL="0" indent="0">
              <a:buNone/>
              <a:defRPr sz="3700"/>
            </a:lvl1pPr>
            <a:lvl2pPr marL="533370" indent="0">
              <a:buNone/>
              <a:defRPr sz="3300"/>
            </a:lvl2pPr>
            <a:lvl3pPr marL="1066739" indent="0">
              <a:buNone/>
              <a:defRPr sz="2800"/>
            </a:lvl3pPr>
            <a:lvl4pPr marL="1600109" indent="0">
              <a:buNone/>
              <a:defRPr sz="2300"/>
            </a:lvl4pPr>
            <a:lvl5pPr marL="2133478" indent="0">
              <a:buNone/>
              <a:defRPr sz="2300"/>
            </a:lvl5pPr>
            <a:lvl6pPr marL="2666848" indent="0">
              <a:buNone/>
              <a:defRPr sz="2300"/>
            </a:lvl6pPr>
            <a:lvl7pPr marL="3200217" indent="0">
              <a:buNone/>
              <a:defRPr sz="2300"/>
            </a:lvl7pPr>
            <a:lvl8pPr marL="3733587" indent="0">
              <a:buNone/>
              <a:defRPr sz="2300"/>
            </a:lvl8pPr>
            <a:lvl9pPr marL="4266956" indent="0">
              <a:buNone/>
              <a:defRPr sz="23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441" y="30057462"/>
            <a:ext cx="30724210" cy="4506118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2172425"/>
      </p:ext>
    </p:extLst>
  </p:cSld>
  <p:clrMapOvr>
    <a:masterClrMapping/>
  </p:clrMapOvr>
  <p:transition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2307939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125012" y="1537229"/>
            <a:ext cx="11521810" cy="32768911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580" y="1537229"/>
            <a:ext cx="34387632" cy="32768911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3315105"/>
      </p:ext>
    </p:extLst>
  </p:cSld>
  <p:clrMapOvr>
    <a:masterClrMapping/>
  </p:clrMapOvr>
  <p:transition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908192" y="1022350"/>
            <a:ext cx="10304992" cy="323910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93217" y="1022350"/>
            <a:ext cx="30737175" cy="323910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5839771"/>
      </p:ext>
    </p:extLst>
  </p:cSld>
  <p:clrMapOvr>
    <a:masterClrMapping/>
  </p:clrMapOvr>
  <p:transition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1221" y="11931121"/>
            <a:ext cx="43523958" cy="82306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591" y="21761979"/>
            <a:ext cx="35845221" cy="9816042"/>
          </a:xfrm>
        </p:spPr>
        <p:txBody>
          <a:bodyPr/>
          <a:lstStyle>
            <a:lvl1pPr marL="0" indent="0" algn="ctr">
              <a:buNone/>
              <a:defRPr/>
            </a:lvl1pPr>
            <a:lvl2pPr marL="533370" indent="0" algn="ctr">
              <a:buNone/>
              <a:defRPr/>
            </a:lvl2pPr>
            <a:lvl3pPr marL="1066739" indent="0" algn="ctr">
              <a:buNone/>
              <a:defRPr/>
            </a:lvl3pPr>
            <a:lvl4pPr marL="1600109" indent="0" algn="ctr">
              <a:buNone/>
              <a:defRPr/>
            </a:lvl4pPr>
            <a:lvl5pPr marL="2133478" indent="0" algn="ctr">
              <a:buNone/>
              <a:defRPr/>
            </a:lvl5pPr>
            <a:lvl6pPr marL="2666848" indent="0" algn="ctr">
              <a:buNone/>
              <a:defRPr/>
            </a:lvl6pPr>
            <a:lvl7pPr marL="3200217" indent="0" algn="ctr">
              <a:buNone/>
              <a:defRPr/>
            </a:lvl7pPr>
            <a:lvl8pPr marL="3733587" indent="0" algn="ctr">
              <a:buNone/>
              <a:defRPr/>
            </a:lvl8pPr>
            <a:lvl9pPr marL="42669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05777323"/>
      </p:ext>
    </p:extLst>
  </p:cSld>
  <p:clrMapOvr>
    <a:masterClrMapping/>
  </p:clrMapOvr>
  <p:transition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1462033"/>
      </p:ext>
    </p:extLst>
  </p:cSld>
  <p:clrMapOvr>
    <a:masterClrMapping/>
  </p:clrMapOvr>
  <p:transition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4679012"/>
            <a:ext cx="43525811" cy="76268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6277961"/>
            <a:ext cx="43525811" cy="8401050"/>
          </a:xfrm>
        </p:spPr>
        <p:txBody>
          <a:bodyPr anchor="b"/>
          <a:lstStyle>
            <a:lvl1pPr marL="0" indent="0">
              <a:buNone/>
              <a:defRPr sz="2300"/>
            </a:lvl1pPr>
            <a:lvl2pPr marL="533370" indent="0">
              <a:buNone/>
              <a:defRPr sz="2100"/>
            </a:lvl2pPr>
            <a:lvl3pPr marL="1066739" indent="0">
              <a:buNone/>
              <a:defRPr sz="1900"/>
            </a:lvl3pPr>
            <a:lvl4pPr marL="1600109" indent="0">
              <a:buNone/>
              <a:defRPr sz="1600"/>
            </a:lvl4pPr>
            <a:lvl5pPr marL="2133478" indent="0">
              <a:buNone/>
              <a:defRPr sz="1600"/>
            </a:lvl5pPr>
            <a:lvl6pPr marL="2666848" indent="0">
              <a:buNone/>
              <a:defRPr sz="1600"/>
            </a:lvl6pPr>
            <a:lvl7pPr marL="3200217" indent="0">
              <a:buNone/>
              <a:defRPr sz="1600"/>
            </a:lvl7pPr>
            <a:lvl8pPr marL="3733587" indent="0">
              <a:buNone/>
              <a:defRPr sz="1600"/>
            </a:lvl8pPr>
            <a:lvl9pPr marL="426695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803816"/>
      </p:ext>
    </p:extLst>
  </p:cSld>
  <p:clrMapOvr>
    <a:masterClrMapping/>
  </p:clrMapOvr>
  <p:transition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93217" y="10877286"/>
            <a:ext cx="9830858" cy="22536150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001875" y="10877286"/>
            <a:ext cx="9830858" cy="22536150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1635366"/>
      </p:ext>
    </p:extLst>
  </p:cSld>
  <p:clrMapOvr>
    <a:masterClrMapping/>
  </p:clrMapOvr>
  <p:transition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579" y="8597372"/>
            <a:ext cx="2262505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9579" y="12179301"/>
            <a:ext cx="2262505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512" y="8597372"/>
            <a:ext cx="2263431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512" y="12179301"/>
            <a:ext cx="2263431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2924175"/>
      </p:ext>
    </p:extLst>
  </p:cSld>
  <p:clrMapOvr>
    <a:masterClrMapping/>
  </p:clrMapOvr>
  <p:transition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13146261"/>
      </p:ext>
    </p:extLst>
  </p:cSld>
  <p:clrMapOvr>
    <a:masterClrMapping/>
  </p:clrMapOvr>
  <p:transition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40015"/>
      </p:ext>
    </p:extLst>
  </p:cSld>
  <p:clrMapOvr>
    <a:masterClrMapping/>
  </p:clrMapOvr>
  <p:transition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29821"/>
            <a:ext cx="16846550" cy="6506369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1021" y="1529821"/>
            <a:ext cx="28625800" cy="3277631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579" y="8036190"/>
            <a:ext cx="16846550" cy="26269950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9065171"/>
      </p:ext>
    </p:extLst>
  </p:cSld>
  <p:clrMapOvr>
    <a:masterClrMapping/>
  </p:clrMapOvr>
  <p:transition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441" y="26882991"/>
            <a:ext cx="30724210" cy="317447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441" y="3431912"/>
            <a:ext cx="30724210" cy="23041768"/>
          </a:xfrm>
        </p:spPr>
        <p:txBody>
          <a:bodyPr/>
          <a:lstStyle>
            <a:lvl1pPr marL="0" indent="0">
              <a:buNone/>
              <a:defRPr sz="3700"/>
            </a:lvl1pPr>
            <a:lvl2pPr marL="533370" indent="0">
              <a:buNone/>
              <a:defRPr sz="3300"/>
            </a:lvl2pPr>
            <a:lvl3pPr marL="1066739" indent="0">
              <a:buNone/>
              <a:defRPr sz="2800"/>
            </a:lvl3pPr>
            <a:lvl4pPr marL="1600109" indent="0">
              <a:buNone/>
              <a:defRPr sz="2300"/>
            </a:lvl4pPr>
            <a:lvl5pPr marL="2133478" indent="0">
              <a:buNone/>
              <a:defRPr sz="2300"/>
            </a:lvl5pPr>
            <a:lvl6pPr marL="2666848" indent="0">
              <a:buNone/>
              <a:defRPr sz="2300"/>
            </a:lvl6pPr>
            <a:lvl7pPr marL="3200217" indent="0">
              <a:buNone/>
              <a:defRPr sz="2300"/>
            </a:lvl7pPr>
            <a:lvl8pPr marL="3733587" indent="0">
              <a:buNone/>
              <a:defRPr sz="2300"/>
            </a:lvl8pPr>
            <a:lvl9pPr marL="4266956" indent="0">
              <a:buNone/>
              <a:defRPr sz="23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441" y="30057462"/>
            <a:ext cx="30724210" cy="4506118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1648818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1221" y="11931121"/>
            <a:ext cx="43523958" cy="82306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591" y="21761979"/>
            <a:ext cx="35845221" cy="9816042"/>
          </a:xfrm>
        </p:spPr>
        <p:txBody>
          <a:bodyPr/>
          <a:lstStyle>
            <a:lvl1pPr marL="0" indent="0" algn="ctr">
              <a:buNone/>
              <a:defRPr/>
            </a:lvl1pPr>
            <a:lvl2pPr marL="533370" indent="0" algn="ctr">
              <a:buNone/>
              <a:defRPr/>
            </a:lvl2pPr>
            <a:lvl3pPr marL="1066739" indent="0" algn="ctr">
              <a:buNone/>
              <a:defRPr/>
            </a:lvl3pPr>
            <a:lvl4pPr marL="1600109" indent="0" algn="ctr">
              <a:buNone/>
              <a:defRPr/>
            </a:lvl4pPr>
            <a:lvl5pPr marL="2133478" indent="0" algn="ctr">
              <a:buNone/>
              <a:defRPr/>
            </a:lvl5pPr>
            <a:lvl6pPr marL="2666848" indent="0" algn="ctr">
              <a:buNone/>
              <a:defRPr/>
            </a:lvl6pPr>
            <a:lvl7pPr marL="3200217" indent="0" algn="ctr">
              <a:buNone/>
              <a:defRPr/>
            </a:lvl7pPr>
            <a:lvl8pPr marL="3733587" indent="0" algn="ctr">
              <a:buNone/>
              <a:defRPr/>
            </a:lvl8pPr>
            <a:lvl9pPr marL="42669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17879701"/>
      </p:ext>
    </p:extLst>
  </p:cSld>
  <p:clrMapOvr>
    <a:masterClrMapping/>
  </p:clrMapOvr>
  <p:transition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4571803"/>
      </p:ext>
    </p:extLst>
  </p:cSld>
  <p:clrMapOvr>
    <a:masterClrMapping/>
  </p:clrMapOvr>
  <p:transition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908192" y="1022350"/>
            <a:ext cx="10304992" cy="323910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93217" y="1022350"/>
            <a:ext cx="30737175" cy="323910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556403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5780692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4679012"/>
            <a:ext cx="43525811" cy="76268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6277961"/>
            <a:ext cx="43525811" cy="8401050"/>
          </a:xfrm>
        </p:spPr>
        <p:txBody>
          <a:bodyPr anchor="b"/>
          <a:lstStyle>
            <a:lvl1pPr marL="0" indent="0">
              <a:buNone/>
              <a:defRPr sz="2300"/>
            </a:lvl1pPr>
            <a:lvl2pPr marL="533370" indent="0">
              <a:buNone/>
              <a:defRPr sz="2100"/>
            </a:lvl2pPr>
            <a:lvl3pPr marL="1066739" indent="0">
              <a:buNone/>
              <a:defRPr sz="1900"/>
            </a:lvl3pPr>
            <a:lvl4pPr marL="1600109" indent="0">
              <a:buNone/>
              <a:defRPr sz="1600"/>
            </a:lvl4pPr>
            <a:lvl5pPr marL="2133478" indent="0">
              <a:buNone/>
              <a:defRPr sz="1600"/>
            </a:lvl5pPr>
            <a:lvl6pPr marL="2666848" indent="0">
              <a:buNone/>
              <a:defRPr sz="1600"/>
            </a:lvl6pPr>
            <a:lvl7pPr marL="3200217" indent="0">
              <a:buNone/>
              <a:defRPr sz="1600"/>
            </a:lvl7pPr>
            <a:lvl8pPr marL="3733587" indent="0">
              <a:buNone/>
              <a:defRPr sz="1600"/>
            </a:lvl8pPr>
            <a:lvl9pPr marL="426695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6691303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93217" y="10877286"/>
            <a:ext cx="20521083" cy="22536150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92100" y="10877286"/>
            <a:ext cx="20521083" cy="22536150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7695856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579" y="8597372"/>
            <a:ext cx="2262505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9579" y="12179301"/>
            <a:ext cx="2262505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512" y="8597372"/>
            <a:ext cx="2263431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512" y="12179301"/>
            <a:ext cx="2263431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135456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6488080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6746121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29821"/>
            <a:ext cx="16846550" cy="6506369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1021" y="1529821"/>
            <a:ext cx="28625800" cy="3277631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579" y="8036190"/>
            <a:ext cx="16846550" cy="26269950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101952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9579" y="8960379"/>
            <a:ext cx="46087242" cy="25345761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4599381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441" y="26882991"/>
            <a:ext cx="30724210" cy="317447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441" y="3431912"/>
            <a:ext cx="30724210" cy="23041768"/>
          </a:xfrm>
        </p:spPr>
        <p:txBody>
          <a:bodyPr/>
          <a:lstStyle>
            <a:lvl1pPr marL="0" indent="0">
              <a:buNone/>
              <a:defRPr sz="3700"/>
            </a:lvl1pPr>
            <a:lvl2pPr marL="533370" indent="0">
              <a:buNone/>
              <a:defRPr sz="3300"/>
            </a:lvl2pPr>
            <a:lvl3pPr marL="1066739" indent="0">
              <a:buNone/>
              <a:defRPr sz="2800"/>
            </a:lvl3pPr>
            <a:lvl4pPr marL="1600109" indent="0">
              <a:buNone/>
              <a:defRPr sz="2300"/>
            </a:lvl4pPr>
            <a:lvl5pPr marL="2133478" indent="0">
              <a:buNone/>
              <a:defRPr sz="2300"/>
            </a:lvl5pPr>
            <a:lvl6pPr marL="2666848" indent="0">
              <a:buNone/>
              <a:defRPr sz="2300"/>
            </a:lvl6pPr>
            <a:lvl7pPr marL="3200217" indent="0">
              <a:buNone/>
              <a:defRPr sz="2300"/>
            </a:lvl7pPr>
            <a:lvl8pPr marL="3733587" indent="0">
              <a:buNone/>
              <a:defRPr sz="2300"/>
            </a:lvl8pPr>
            <a:lvl9pPr marL="4266956" indent="0">
              <a:buNone/>
              <a:defRPr sz="23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441" y="30057462"/>
            <a:ext cx="30724210" cy="4506118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5458073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10576014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908192" y="1022350"/>
            <a:ext cx="10304992" cy="323910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93217" y="1022350"/>
            <a:ext cx="30737175" cy="323910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5771559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1221" y="11931121"/>
            <a:ext cx="43523958" cy="82306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591" y="21761979"/>
            <a:ext cx="35845221" cy="9816042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 algn="ctr">
              <a:buNone/>
              <a:defRPr/>
            </a:lvl1pPr>
            <a:lvl2pPr marL="533370" indent="0" algn="ctr">
              <a:buNone/>
              <a:defRPr/>
            </a:lvl2pPr>
            <a:lvl3pPr marL="1066739" indent="0" algn="ctr">
              <a:buNone/>
              <a:defRPr/>
            </a:lvl3pPr>
            <a:lvl4pPr marL="1600109" indent="0" algn="ctr">
              <a:buNone/>
              <a:defRPr/>
            </a:lvl4pPr>
            <a:lvl5pPr marL="2133478" indent="0" algn="ctr">
              <a:buNone/>
              <a:defRPr/>
            </a:lvl5pPr>
            <a:lvl6pPr marL="2666848" indent="0" algn="ctr">
              <a:buNone/>
              <a:defRPr/>
            </a:lvl6pPr>
            <a:lvl7pPr marL="3200217" indent="0" algn="ctr">
              <a:buNone/>
              <a:defRPr/>
            </a:lvl7pPr>
            <a:lvl8pPr marL="3733587" indent="0" algn="ctr">
              <a:buNone/>
              <a:defRPr/>
            </a:lvl8pPr>
            <a:lvl9pPr marL="42669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37489744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9579" y="8960379"/>
            <a:ext cx="46087242" cy="25345761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3884820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4679012"/>
            <a:ext cx="43525811" cy="76268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6277961"/>
            <a:ext cx="43525811" cy="8401050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300"/>
            </a:lvl1pPr>
            <a:lvl2pPr marL="533370" indent="0">
              <a:buNone/>
              <a:defRPr sz="2100"/>
            </a:lvl2pPr>
            <a:lvl3pPr marL="1066739" indent="0">
              <a:buNone/>
              <a:defRPr sz="1900"/>
            </a:lvl3pPr>
            <a:lvl4pPr marL="1600109" indent="0">
              <a:buNone/>
              <a:defRPr sz="1600"/>
            </a:lvl4pPr>
            <a:lvl5pPr marL="2133478" indent="0">
              <a:buNone/>
              <a:defRPr sz="1600"/>
            </a:lvl5pPr>
            <a:lvl6pPr marL="2666848" indent="0">
              <a:buNone/>
              <a:defRPr sz="1600"/>
            </a:lvl6pPr>
            <a:lvl7pPr marL="3200217" indent="0">
              <a:buNone/>
              <a:defRPr sz="1600"/>
            </a:lvl7pPr>
            <a:lvl8pPr marL="3733587" indent="0">
              <a:buNone/>
              <a:defRPr sz="1600"/>
            </a:lvl8pPr>
            <a:lvl9pPr marL="426695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9267572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59580" y="8960379"/>
            <a:ext cx="22954721" cy="25345761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92101" y="8960379"/>
            <a:ext cx="22954721" cy="25345761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8253750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579" y="8597372"/>
            <a:ext cx="22625050" cy="358192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9579" y="12179301"/>
            <a:ext cx="22625050" cy="2212684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512" y="8597372"/>
            <a:ext cx="22634310" cy="358192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512" y="12179301"/>
            <a:ext cx="22634310" cy="2212684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4701185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8747342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0151217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4679012"/>
            <a:ext cx="43525811" cy="7626879"/>
          </a:xfrm>
          <a:prstGeom prst="rect">
            <a:avLst/>
          </a:prstGeom>
        </p:spPr>
        <p:txBody>
          <a:bodyPr vert="horz" lIns="106674" tIns="53337" rIns="106674" bIns="53337"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6277961"/>
            <a:ext cx="43525811" cy="8401050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300"/>
            </a:lvl1pPr>
            <a:lvl2pPr marL="533370" indent="0">
              <a:buNone/>
              <a:defRPr sz="2100"/>
            </a:lvl2pPr>
            <a:lvl3pPr marL="1066739" indent="0">
              <a:buNone/>
              <a:defRPr sz="1900"/>
            </a:lvl3pPr>
            <a:lvl4pPr marL="1600109" indent="0">
              <a:buNone/>
              <a:defRPr sz="1600"/>
            </a:lvl4pPr>
            <a:lvl5pPr marL="2133478" indent="0">
              <a:buNone/>
              <a:defRPr sz="1600"/>
            </a:lvl5pPr>
            <a:lvl6pPr marL="2666848" indent="0">
              <a:buNone/>
              <a:defRPr sz="1600"/>
            </a:lvl6pPr>
            <a:lvl7pPr marL="3200217" indent="0">
              <a:buNone/>
              <a:defRPr sz="1600"/>
            </a:lvl7pPr>
            <a:lvl8pPr marL="3733587" indent="0">
              <a:buNone/>
              <a:defRPr sz="1600"/>
            </a:lvl8pPr>
            <a:lvl9pPr marL="426695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1306430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29821"/>
            <a:ext cx="16846550" cy="6506369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1021" y="1529821"/>
            <a:ext cx="28625800" cy="32776319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579" y="8036190"/>
            <a:ext cx="16846550" cy="26269950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54676486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441" y="26882991"/>
            <a:ext cx="30724210" cy="317447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441" y="3431912"/>
            <a:ext cx="30724210" cy="23041768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3700"/>
            </a:lvl1pPr>
            <a:lvl2pPr marL="533370" indent="0">
              <a:buNone/>
              <a:defRPr sz="3300"/>
            </a:lvl2pPr>
            <a:lvl3pPr marL="1066739" indent="0">
              <a:buNone/>
              <a:defRPr sz="2800"/>
            </a:lvl3pPr>
            <a:lvl4pPr marL="1600109" indent="0">
              <a:buNone/>
              <a:defRPr sz="2300"/>
            </a:lvl4pPr>
            <a:lvl5pPr marL="2133478" indent="0">
              <a:buNone/>
              <a:defRPr sz="2300"/>
            </a:lvl5pPr>
            <a:lvl6pPr marL="2666848" indent="0">
              <a:buNone/>
              <a:defRPr sz="2300"/>
            </a:lvl6pPr>
            <a:lvl7pPr marL="3200217" indent="0">
              <a:buNone/>
              <a:defRPr sz="2300"/>
            </a:lvl7pPr>
            <a:lvl8pPr marL="3733587" indent="0">
              <a:buNone/>
              <a:defRPr sz="2300"/>
            </a:lvl8pPr>
            <a:lvl9pPr marL="4266956" indent="0">
              <a:buNone/>
              <a:defRPr sz="23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441" y="30057462"/>
            <a:ext cx="30724210" cy="4506118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1226265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579" y="8960379"/>
            <a:ext cx="46087242" cy="25345761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1569950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125012" y="8960379"/>
            <a:ext cx="11521810" cy="253457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580" y="8960379"/>
            <a:ext cx="34387632" cy="25345761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4664882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1221" y="11931121"/>
            <a:ext cx="43523958" cy="8230658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591" y="21761979"/>
            <a:ext cx="35845221" cy="9816042"/>
          </a:xfrm>
        </p:spPr>
        <p:txBody>
          <a:bodyPr/>
          <a:lstStyle>
            <a:lvl1pPr marL="0" indent="0" algn="ctr">
              <a:buNone/>
              <a:defRPr/>
            </a:lvl1pPr>
            <a:lvl2pPr marL="533370" indent="0" algn="ctr">
              <a:buNone/>
              <a:defRPr/>
            </a:lvl2pPr>
            <a:lvl3pPr marL="1066739" indent="0" algn="ctr">
              <a:buNone/>
              <a:defRPr/>
            </a:lvl3pPr>
            <a:lvl4pPr marL="1600109" indent="0" algn="ctr">
              <a:buNone/>
              <a:defRPr/>
            </a:lvl4pPr>
            <a:lvl5pPr marL="2133478" indent="0" algn="ctr">
              <a:buNone/>
              <a:defRPr/>
            </a:lvl5pPr>
            <a:lvl6pPr marL="2666848" indent="0" algn="ctr">
              <a:buNone/>
              <a:defRPr/>
            </a:lvl6pPr>
            <a:lvl7pPr marL="3200217" indent="0" algn="ctr">
              <a:buNone/>
              <a:defRPr/>
            </a:lvl7pPr>
            <a:lvl8pPr marL="3733587" indent="0" algn="ctr">
              <a:buNone/>
              <a:defRPr/>
            </a:lvl8pPr>
            <a:lvl9pPr marL="42669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6429918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1982575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4679012"/>
            <a:ext cx="43525811" cy="7626879"/>
          </a:xfrm>
          <a:prstGeom prst="rect">
            <a:avLst/>
          </a:prstGeom>
        </p:spPr>
        <p:txBody>
          <a:bodyPr vert="horz" lIns="106674" tIns="53337" rIns="106674" bIns="53337"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6277961"/>
            <a:ext cx="43525811" cy="8401050"/>
          </a:xfrm>
        </p:spPr>
        <p:txBody>
          <a:bodyPr anchor="b"/>
          <a:lstStyle>
            <a:lvl1pPr marL="0" indent="0">
              <a:buNone/>
              <a:defRPr sz="2300"/>
            </a:lvl1pPr>
            <a:lvl2pPr marL="533370" indent="0">
              <a:buNone/>
              <a:defRPr sz="2100"/>
            </a:lvl2pPr>
            <a:lvl3pPr marL="1066739" indent="0">
              <a:buNone/>
              <a:defRPr sz="1900"/>
            </a:lvl3pPr>
            <a:lvl4pPr marL="1600109" indent="0">
              <a:buNone/>
              <a:defRPr sz="1600"/>
            </a:lvl4pPr>
            <a:lvl5pPr marL="2133478" indent="0">
              <a:buNone/>
              <a:defRPr sz="1600"/>
            </a:lvl5pPr>
            <a:lvl6pPr marL="2666848" indent="0">
              <a:buNone/>
              <a:defRPr sz="1600"/>
            </a:lvl6pPr>
            <a:lvl7pPr marL="3200217" indent="0">
              <a:buNone/>
              <a:defRPr sz="1600"/>
            </a:lvl7pPr>
            <a:lvl8pPr marL="3733587" indent="0">
              <a:buNone/>
              <a:defRPr sz="1600"/>
            </a:lvl8pPr>
            <a:lvl9pPr marL="426695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802679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93217" y="4993217"/>
            <a:ext cx="20521083" cy="28420219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92100" y="4993217"/>
            <a:ext cx="20521083" cy="28420219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38383661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579" y="8597372"/>
            <a:ext cx="2262505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9579" y="12179301"/>
            <a:ext cx="2262505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512" y="8597372"/>
            <a:ext cx="2263431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512" y="12179301"/>
            <a:ext cx="2263431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1594680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2032376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59580" y="8960379"/>
            <a:ext cx="22954721" cy="25345761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92101" y="8960379"/>
            <a:ext cx="22954721" cy="25345761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534989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534205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29821"/>
            <a:ext cx="16846550" cy="650636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1021" y="1529821"/>
            <a:ext cx="28625800" cy="3277631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579" y="8036190"/>
            <a:ext cx="16846550" cy="26269950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932897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441" y="26882991"/>
            <a:ext cx="30724210" cy="3174471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441" y="3431912"/>
            <a:ext cx="30724210" cy="23041768"/>
          </a:xfrm>
        </p:spPr>
        <p:txBody>
          <a:bodyPr/>
          <a:lstStyle>
            <a:lvl1pPr marL="0" indent="0">
              <a:buNone/>
              <a:defRPr sz="3700"/>
            </a:lvl1pPr>
            <a:lvl2pPr marL="533370" indent="0">
              <a:buNone/>
              <a:defRPr sz="3300"/>
            </a:lvl2pPr>
            <a:lvl3pPr marL="1066739" indent="0">
              <a:buNone/>
              <a:defRPr sz="2800"/>
            </a:lvl3pPr>
            <a:lvl4pPr marL="1600109" indent="0">
              <a:buNone/>
              <a:defRPr sz="2300"/>
            </a:lvl4pPr>
            <a:lvl5pPr marL="2133478" indent="0">
              <a:buNone/>
              <a:defRPr sz="2300"/>
            </a:lvl5pPr>
            <a:lvl6pPr marL="2666848" indent="0">
              <a:buNone/>
              <a:defRPr sz="2300"/>
            </a:lvl6pPr>
            <a:lvl7pPr marL="3200217" indent="0">
              <a:buNone/>
              <a:defRPr sz="2300"/>
            </a:lvl7pPr>
            <a:lvl8pPr marL="3733587" indent="0">
              <a:buNone/>
              <a:defRPr sz="2300"/>
            </a:lvl8pPr>
            <a:lvl9pPr marL="4266956" indent="0">
              <a:buNone/>
              <a:defRPr sz="23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441" y="30057462"/>
            <a:ext cx="30724210" cy="4506118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29548780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2390795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125012" y="1537230"/>
            <a:ext cx="11521810" cy="31876207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580" y="1537230"/>
            <a:ext cx="34387632" cy="318762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2849879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1221" y="11931121"/>
            <a:ext cx="43523958" cy="82306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591" y="21761979"/>
            <a:ext cx="35845221" cy="9816042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 algn="ctr">
              <a:buNone/>
              <a:defRPr/>
            </a:lvl1pPr>
            <a:lvl2pPr marL="533370" indent="0" algn="ctr">
              <a:buNone/>
              <a:defRPr/>
            </a:lvl2pPr>
            <a:lvl3pPr marL="1066739" indent="0" algn="ctr">
              <a:buNone/>
              <a:defRPr/>
            </a:lvl3pPr>
            <a:lvl4pPr marL="1600109" indent="0" algn="ctr">
              <a:buNone/>
              <a:defRPr/>
            </a:lvl4pPr>
            <a:lvl5pPr marL="2133478" indent="0" algn="ctr">
              <a:buNone/>
              <a:defRPr/>
            </a:lvl5pPr>
            <a:lvl6pPr marL="2666848" indent="0" algn="ctr">
              <a:buNone/>
              <a:defRPr/>
            </a:lvl6pPr>
            <a:lvl7pPr marL="3200217" indent="0" algn="ctr">
              <a:buNone/>
              <a:defRPr/>
            </a:lvl7pPr>
            <a:lvl8pPr marL="3733587" indent="0" algn="ctr">
              <a:buNone/>
              <a:defRPr/>
            </a:lvl8pPr>
            <a:lvl9pPr marL="42669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96215807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9579" y="8960379"/>
            <a:ext cx="46087242" cy="25345761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9012207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4679012"/>
            <a:ext cx="43525811" cy="76268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6277961"/>
            <a:ext cx="43525811" cy="8401050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300"/>
            </a:lvl1pPr>
            <a:lvl2pPr marL="533370" indent="0">
              <a:buNone/>
              <a:defRPr sz="2100"/>
            </a:lvl2pPr>
            <a:lvl3pPr marL="1066739" indent="0">
              <a:buNone/>
              <a:defRPr sz="1900"/>
            </a:lvl3pPr>
            <a:lvl4pPr marL="1600109" indent="0">
              <a:buNone/>
              <a:defRPr sz="1600"/>
            </a:lvl4pPr>
            <a:lvl5pPr marL="2133478" indent="0">
              <a:buNone/>
              <a:defRPr sz="1600"/>
            </a:lvl5pPr>
            <a:lvl6pPr marL="2666848" indent="0">
              <a:buNone/>
              <a:defRPr sz="1600"/>
            </a:lvl6pPr>
            <a:lvl7pPr marL="3200217" indent="0">
              <a:buNone/>
              <a:defRPr sz="1600"/>
            </a:lvl7pPr>
            <a:lvl8pPr marL="3733587" indent="0">
              <a:buNone/>
              <a:defRPr sz="1600"/>
            </a:lvl8pPr>
            <a:lvl9pPr marL="426695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1879225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59580" y="8960379"/>
            <a:ext cx="22954721" cy="25345761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92101" y="8960379"/>
            <a:ext cx="22954721" cy="25345761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3803671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579" y="8597372"/>
            <a:ext cx="22625050" cy="358192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9579" y="12179301"/>
            <a:ext cx="22625050" cy="2212684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512" y="8597372"/>
            <a:ext cx="22634310" cy="358192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512" y="12179301"/>
            <a:ext cx="22634310" cy="2212684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5561733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579" y="8597372"/>
            <a:ext cx="22625050" cy="358192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9579" y="12179301"/>
            <a:ext cx="22625050" cy="2212684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512" y="8597372"/>
            <a:ext cx="22634310" cy="358192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512" y="12179301"/>
            <a:ext cx="22634310" cy="2212684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3319709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0070087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5731294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29821"/>
            <a:ext cx="16846550" cy="6506369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1021" y="1529821"/>
            <a:ext cx="28625800" cy="32776319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579" y="8036190"/>
            <a:ext cx="16846550" cy="26269950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9016809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441" y="26882991"/>
            <a:ext cx="30724210" cy="317447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441" y="3431912"/>
            <a:ext cx="30724210" cy="23041768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3700"/>
            </a:lvl1pPr>
            <a:lvl2pPr marL="533370" indent="0">
              <a:buNone/>
              <a:defRPr sz="3300"/>
            </a:lvl2pPr>
            <a:lvl3pPr marL="1066739" indent="0">
              <a:buNone/>
              <a:defRPr sz="2800"/>
            </a:lvl3pPr>
            <a:lvl4pPr marL="1600109" indent="0">
              <a:buNone/>
              <a:defRPr sz="2300"/>
            </a:lvl4pPr>
            <a:lvl5pPr marL="2133478" indent="0">
              <a:buNone/>
              <a:defRPr sz="2300"/>
            </a:lvl5pPr>
            <a:lvl6pPr marL="2666848" indent="0">
              <a:buNone/>
              <a:defRPr sz="2300"/>
            </a:lvl6pPr>
            <a:lvl7pPr marL="3200217" indent="0">
              <a:buNone/>
              <a:defRPr sz="2300"/>
            </a:lvl7pPr>
            <a:lvl8pPr marL="3733587" indent="0">
              <a:buNone/>
              <a:defRPr sz="2300"/>
            </a:lvl8pPr>
            <a:lvl9pPr marL="4266956" indent="0">
              <a:buNone/>
              <a:defRPr sz="23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441" y="30057462"/>
            <a:ext cx="30724210" cy="4506118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9247350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579" y="8960379"/>
            <a:ext cx="46087242" cy="25345761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33064068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125012" y="8960380"/>
            <a:ext cx="11521810" cy="267644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580" y="8960380"/>
            <a:ext cx="34387632" cy="26764457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872425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1221" y="11931121"/>
            <a:ext cx="43523958" cy="82306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591" y="21761979"/>
            <a:ext cx="35845221" cy="9816042"/>
          </a:xfrm>
        </p:spPr>
        <p:txBody>
          <a:bodyPr/>
          <a:lstStyle>
            <a:lvl1pPr marL="0" indent="0" algn="ctr">
              <a:buNone/>
              <a:defRPr/>
            </a:lvl1pPr>
            <a:lvl2pPr marL="533370" indent="0" algn="ctr">
              <a:buNone/>
              <a:defRPr/>
            </a:lvl2pPr>
            <a:lvl3pPr marL="1066739" indent="0" algn="ctr">
              <a:buNone/>
              <a:defRPr/>
            </a:lvl3pPr>
            <a:lvl4pPr marL="1600109" indent="0" algn="ctr">
              <a:buNone/>
              <a:defRPr/>
            </a:lvl4pPr>
            <a:lvl5pPr marL="2133478" indent="0" algn="ctr">
              <a:buNone/>
              <a:defRPr/>
            </a:lvl5pPr>
            <a:lvl6pPr marL="2666848" indent="0" algn="ctr">
              <a:buNone/>
              <a:defRPr/>
            </a:lvl6pPr>
            <a:lvl7pPr marL="3200217" indent="0" algn="ctr">
              <a:buNone/>
              <a:defRPr/>
            </a:lvl7pPr>
            <a:lvl8pPr marL="3733587" indent="0" algn="ctr">
              <a:buNone/>
              <a:defRPr/>
            </a:lvl8pPr>
            <a:lvl9pPr marL="42669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3733351"/>
      </p:ext>
    </p:extLst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3952860"/>
      </p:ext>
    </p:extLst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4679012"/>
            <a:ext cx="43525811" cy="76268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6277961"/>
            <a:ext cx="43525811" cy="8401050"/>
          </a:xfrm>
        </p:spPr>
        <p:txBody>
          <a:bodyPr anchor="b"/>
          <a:lstStyle>
            <a:lvl1pPr marL="0" indent="0">
              <a:buNone/>
              <a:defRPr sz="2300"/>
            </a:lvl1pPr>
            <a:lvl2pPr marL="533370" indent="0">
              <a:buNone/>
              <a:defRPr sz="2100"/>
            </a:lvl2pPr>
            <a:lvl3pPr marL="1066739" indent="0">
              <a:buNone/>
              <a:defRPr sz="1900"/>
            </a:lvl3pPr>
            <a:lvl4pPr marL="1600109" indent="0">
              <a:buNone/>
              <a:defRPr sz="1600"/>
            </a:lvl4pPr>
            <a:lvl5pPr marL="2133478" indent="0">
              <a:buNone/>
              <a:defRPr sz="1600"/>
            </a:lvl5pPr>
            <a:lvl6pPr marL="2666848" indent="0">
              <a:buNone/>
              <a:defRPr sz="1600"/>
            </a:lvl6pPr>
            <a:lvl7pPr marL="3200217" indent="0">
              <a:buNone/>
              <a:defRPr sz="1600"/>
            </a:lvl7pPr>
            <a:lvl8pPr marL="3733587" indent="0">
              <a:buNone/>
              <a:defRPr sz="1600"/>
            </a:lvl8pPr>
            <a:lvl9pPr marL="426695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9796685"/>
      </p:ext>
    </p:extLst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37316" y="18878286"/>
            <a:ext cx="11594042" cy="1299236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009158" y="18878286"/>
            <a:ext cx="11594042" cy="12992364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5517046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8086402"/>
      </p:ext>
    </p:extLst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579" y="8597372"/>
            <a:ext cx="2262505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9579" y="12179301"/>
            <a:ext cx="2262505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512" y="8597372"/>
            <a:ext cx="2263431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512" y="12179301"/>
            <a:ext cx="2263431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7881554"/>
      </p:ext>
    </p:extLst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5468891"/>
      </p:ext>
    </p:extLst>
  </p:cSld>
  <p:clrMapOvr>
    <a:masterClrMapping/>
  </p:clrMapOvr>
  <p:transition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3281749"/>
      </p:ext>
    </p:extLst>
  </p:cSld>
  <p:clrMapOvr>
    <a:masterClrMapping/>
  </p:clrMapOvr>
  <p:transition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29821"/>
            <a:ext cx="16846550" cy="6506369"/>
          </a:xfrm>
        </p:spPr>
        <p:txBody>
          <a:bodyPr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1021" y="1529821"/>
            <a:ext cx="28625800" cy="3277631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579" y="8036190"/>
            <a:ext cx="16846550" cy="26269950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309031"/>
      </p:ext>
    </p:extLst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441" y="26882991"/>
            <a:ext cx="30724210" cy="3174471"/>
          </a:xfrm>
        </p:spPr>
        <p:txBody>
          <a:bodyPr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441" y="3431912"/>
            <a:ext cx="30724210" cy="23041768"/>
          </a:xfrm>
        </p:spPr>
        <p:txBody>
          <a:bodyPr/>
          <a:lstStyle>
            <a:lvl1pPr marL="0" indent="0">
              <a:buNone/>
              <a:defRPr sz="3700"/>
            </a:lvl1pPr>
            <a:lvl2pPr marL="533370" indent="0">
              <a:buNone/>
              <a:defRPr sz="3300"/>
            </a:lvl2pPr>
            <a:lvl3pPr marL="1066739" indent="0">
              <a:buNone/>
              <a:defRPr sz="2800"/>
            </a:lvl3pPr>
            <a:lvl4pPr marL="1600109" indent="0">
              <a:buNone/>
              <a:defRPr sz="2300"/>
            </a:lvl4pPr>
            <a:lvl5pPr marL="2133478" indent="0">
              <a:buNone/>
              <a:defRPr sz="2300"/>
            </a:lvl5pPr>
            <a:lvl6pPr marL="2666848" indent="0">
              <a:buNone/>
              <a:defRPr sz="2300"/>
            </a:lvl6pPr>
            <a:lvl7pPr marL="3200217" indent="0">
              <a:buNone/>
              <a:defRPr sz="2300"/>
            </a:lvl7pPr>
            <a:lvl8pPr marL="3733587" indent="0">
              <a:buNone/>
              <a:defRPr sz="2300"/>
            </a:lvl8pPr>
            <a:lvl9pPr marL="4266956" indent="0">
              <a:buNone/>
              <a:defRPr sz="23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441" y="30057462"/>
            <a:ext cx="30724210" cy="4506118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2559358"/>
      </p:ext>
    </p:extLst>
  </p:cSld>
  <p:clrMapOvr>
    <a:masterClrMapping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561631"/>
      </p:ext>
    </p:extLst>
  </p:cSld>
  <p:clrMapOvr>
    <a:masterClrMapping/>
  </p:clrMapOvr>
  <p:transition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761730" y="5571067"/>
            <a:ext cx="5841471" cy="2629958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7317" y="5571067"/>
            <a:ext cx="17346613" cy="262995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2188491"/>
      </p:ext>
    </p:extLst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1221" y="11931121"/>
            <a:ext cx="43523958" cy="82306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591" y="21761979"/>
            <a:ext cx="35845221" cy="9816042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 algn="ctr">
              <a:buNone/>
              <a:defRPr/>
            </a:lvl1pPr>
            <a:lvl2pPr marL="533370" indent="0" algn="ctr">
              <a:buNone/>
              <a:defRPr/>
            </a:lvl2pPr>
            <a:lvl3pPr marL="1066739" indent="0" algn="ctr">
              <a:buNone/>
              <a:defRPr/>
            </a:lvl3pPr>
            <a:lvl4pPr marL="1600109" indent="0" algn="ctr">
              <a:buNone/>
              <a:defRPr/>
            </a:lvl4pPr>
            <a:lvl5pPr marL="2133478" indent="0" algn="ctr">
              <a:buNone/>
              <a:defRPr/>
            </a:lvl5pPr>
            <a:lvl6pPr marL="2666848" indent="0" algn="ctr">
              <a:buNone/>
              <a:defRPr/>
            </a:lvl6pPr>
            <a:lvl7pPr marL="3200217" indent="0" algn="ctr">
              <a:buNone/>
              <a:defRPr/>
            </a:lvl7pPr>
            <a:lvl8pPr marL="3733587" indent="0" algn="ctr">
              <a:buNone/>
              <a:defRPr/>
            </a:lvl8pPr>
            <a:lvl9pPr marL="42669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44977700"/>
      </p:ext>
    </p:extLst>
  </p:cSld>
  <p:clrMapOvr>
    <a:masterClrMapping/>
  </p:clrMapOvr>
  <p:transition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9579" y="8960379"/>
            <a:ext cx="46087242" cy="25345761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73066850"/>
      </p:ext>
    </p:extLst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4679012"/>
            <a:ext cx="43525811" cy="76268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6277961"/>
            <a:ext cx="43525811" cy="8401050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300"/>
            </a:lvl1pPr>
            <a:lvl2pPr marL="533370" indent="0">
              <a:buNone/>
              <a:defRPr sz="2100"/>
            </a:lvl2pPr>
            <a:lvl3pPr marL="1066739" indent="0">
              <a:buNone/>
              <a:defRPr sz="1900"/>
            </a:lvl3pPr>
            <a:lvl4pPr marL="1600109" indent="0">
              <a:buNone/>
              <a:defRPr sz="1600"/>
            </a:lvl4pPr>
            <a:lvl5pPr marL="2133478" indent="0">
              <a:buNone/>
              <a:defRPr sz="1600"/>
            </a:lvl5pPr>
            <a:lvl6pPr marL="2666848" indent="0">
              <a:buNone/>
              <a:defRPr sz="1600"/>
            </a:lvl6pPr>
            <a:lvl7pPr marL="3200217" indent="0">
              <a:buNone/>
              <a:defRPr sz="1600"/>
            </a:lvl7pPr>
            <a:lvl8pPr marL="3733587" indent="0">
              <a:buNone/>
              <a:defRPr sz="1600"/>
            </a:lvl8pPr>
            <a:lvl9pPr marL="426695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9193668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806741"/>
      </p:ext>
    </p:extLst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59580" y="8960379"/>
            <a:ext cx="22954721" cy="25345761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92101" y="8960379"/>
            <a:ext cx="22954721" cy="25345761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2896063"/>
      </p:ext>
    </p:extLst>
  </p:cSld>
  <p:clrMapOvr>
    <a:masterClrMapping/>
  </p:clrMapOvr>
  <p:transition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579" y="8597372"/>
            <a:ext cx="22625050" cy="358192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9579" y="12179301"/>
            <a:ext cx="22625050" cy="2212684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512" y="8597372"/>
            <a:ext cx="22634310" cy="358192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512" y="12179301"/>
            <a:ext cx="22634310" cy="2212684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76495638"/>
      </p:ext>
    </p:extLst>
  </p:cSld>
  <p:clrMapOvr>
    <a:masterClrMapping/>
  </p:clrMapOvr>
  <p:transition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0342103"/>
      </p:ext>
    </p:extLst>
  </p:cSld>
  <p:clrMapOvr>
    <a:masterClrMapping/>
  </p:clrMapOvr>
  <p:transition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4162890"/>
      </p:ext>
    </p:extLst>
  </p:cSld>
  <p:clrMapOvr>
    <a:masterClrMapping/>
  </p:clrMapOvr>
  <p:transition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29821"/>
            <a:ext cx="16846550" cy="6506369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1021" y="1529821"/>
            <a:ext cx="28625800" cy="32776319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579" y="8036190"/>
            <a:ext cx="16846550" cy="26269950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3376599"/>
      </p:ext>
    </p:extLst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441" y="26882991"/>
            <a:ext cx="30724210" cy="317447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441" y="3431912"/>
            <a:ext cx="30724210" cy="23041768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3700"/>
            </a:lvl1pPr>
            <a:lvl2pPr marL="533370" indent="0">
              <a:buNone/>
              <a:defRPr sz="3300"/>
            </a:lvl2pPr>
            <a:lvl3pPr marL="1066739" indent="0">
              <a:buNone/>
              <a:defRPr sz="2800"/>
            </a:lvl3pPr>
            <a:lvl4pPr marL="1600109" indent="0">
              <a:buNone/>
              <a:defRPr sz="2300"/>
            </a:lvl4pPr>
            <a:lvl5pPr marL="2133478" indent="0">
              <a:buNone/>
              <a:defRPr sz="2300"/>
            </a:lvl5pPr>
            <a:lvl6pPr marL="2666848" indent="0">
              <a:buNone/>
              <a:defRPr sz="2300"/>
            </a:lvl6pPr>
            <a:lvl7pPr marL="3200217" indent="0">
              <a:buNone/>
              <a:defRPr sz="2300"/>
            </a:lvl7pPr>
            <a:lvl8pPr marL="3733587" indent="0">
              <a:buNone/>
              <a:defRPr sz="2300"/>
            </a:lvl8pPr>
            <a:lvl9pPr marL="4266956" indent="0">
              <a:buNone/>
              <a:defRPr sz="23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441" y="30057462"/>
            <a:ext cx="30724210" cy="4506118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8706160"/>
      </p:ext>
    </p:extLst>
  </p:cSld>
  <p:clrMapOvr>
    <a:masterClrMapping/>
  </p:clrMapOvr>
  <p:transition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579" y="8960379"/>
            <a:ext cx="46087242" cy="25345761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090941"/>
      </p:ext>
    </p:extLst>
  </p:cSld>
  <p:clrMapOvr>
    <a:masterClrMapping/>
  </p:clrMapOvr>
  <p:transition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125012" y="1022351"/>
            <a:ext cx="11521810" cy="3328379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580" y="1022351"/>
            <a:ext cx="34387632" cy="33283790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8346934"/>
      </p:ext>
    </p:extLst>
  </p:cSld>
  <p:clrMapOvr>
    <a:masterClrMapping/>
  </p:clrMapOvr>
  <p:transition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1221" y="11931121"/>
            <a:ext cx="43523958" cy="8230658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591" y="21761979"/>
            <a:ext cx="35845221" cy="9816042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 algn="ctr">
              <a:buNone/>
              <a:defRPr/>
            </a:lvl1pPr>
            <a:lvl2pPr marL="533370" indent="0" algn="ctr">
              <a:buNone/>
              <a:defRPr/>
            </a:lvl2pPr>
            <a:lvl3pPr marL="1066739" indent="0" algn="ctr">
              <a:buNone/>
              <a:defRPr/>
            </a:lvl3pPr>
            <a:lvl4pPr marL="1600109" indent="0" algn="ctr">
              <a:buNone/>
              <a:defRPr/>
            </a:lvl4pPr>
            <a:lvl5pPr marL="2133478" indent="0" algn="ctr">
              <a:buNone/>
              <a:defRPr/>
            </a:lvl5pPr>
            <a:lvl6pPr marL="2666848" indent="0" algn="ctr">
              <a:buNone/>
              <a:defRPr/>
            </a:lvl6pPr>
            <a:lvl7pPr marL="3200217" indent="0" algn="ctr">
              <a:buNone/>
              <a:defRPr/>
            </a:lvl7pPr>
            <a:lvl8pPr marL="3733587" indent="0" algn="ctr">
              <a:buNone/>
              <a:defRPr/>
            </a:lvl8pPr>
            <a:lvl9pPr marL="42669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12758266"/>
      </p:ext>
    </p:extLst>
  </p:cSld>
  <p:clrMapOvr>
    <a:masterClrMapping/>
  </p:clrMapOvr>
  <p:transition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9579" y="8960379"/>
            <a:ext cx="46087242" cy="25345761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795259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29821"/>
            <a:ext cx="16846550" cy="650636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1021" y="1529821"/>
            <a:ext cx="28625800" cy="32776319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579" y="8036190"/>
            <a:ext cx="16846550" cy="26269950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2073295"/>
      </p:ext>
    </p:extLst>
  </p:cSld>
  <p:clrMapOvr>
    <a:masterClrMapping/>
  </p:clrMapOvr>
  <p:transition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4679012"/>
            <a:ext cx="43525811" cy="7626879"/>
          </a:xfrm>
          <a:prstGeom prst="rect">
            <a:avLst/>
          </a:prstGeom>
        </p:spPr>
        <p:txBody>
          <a:bodyPr vert="horz" lIns="106674" tIns="53337" rIns="106674" bIns="53337"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6277961"/>
            <a:ext cx="43525811" cy="8401050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300"/>
            </a:lvl1pPr>
            <a:lvl2pPr marL="533370" indent="0">
              <a:buNone/>
              <a:defRPr sz="2100"/>
            </a:lvl2pPr>
            <a:lvl3pPr marL="1066739" indent="0">
              <a:buNone/>
              <a:defRPr sz="1900"/>
            </a:lvl3pPr>
            <a:lvl4pPr marL="1600109" indent="0">
              <a:buNone/>
              <a:defRPr sz="1600"/>
            </a:lvl4pPr>
            <a:lvl5pPr marL="2133478" indent="0">
              <a:buNone/>
              <a:defRPr sz="1600"/>
            </a:lvl5pPr>
            <a:lvl6pPr marL="2666848" indent="0">
              <a:buNone/>
              <a:defRPr sz="1600"/>
            </a:lvl6pPr>
            <a:lvl7pPr marL="3200217" indent="0">
              <a:buNone/>
              <a:defRPr sz="1600"/>
            </a:lvl7pPr>
            <a:lvl8pPr marL="3733587" indent="0">
              <a:buNone/>
              <a:defRPr sz="1600"/>
            </a:lvl8pPr>
            <a:lvl9pPr marL="426695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8897188"/>
      </p:ext>
    </p:extLst>
  </p:cSld>
  <p:clrMapOvr>
    <a:masterClrMapping/>
  </p:clrMapOvr>
  <p:transition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59580" y="8960379"/>
            <a:ext cx="22954721" cy="25345761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92101" y="8960379"/>
            <a:ext cx="22954721" cy="25345761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9644129"/>
      </p:ext>
    </p:extLst>
  </p:cSld>
  <p:clrMapOvr>
    <a:masterClrMapping/>
  </p:clrMapOvr>
  <p:transition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579" y="8597372"/>
            <a:ext cx="22625050" cy="358192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9579" y="12179301"/>
            <a:ext cx="22625050" cy="2212684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512" y="8597372"/>
            <a:ext cx="22634310" cy="358192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512" y="12179301"/>
            <a:ext cx="22634310" cy="22126840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8402810"/>
      </p:ext>
    </p:extLst>
  </p:cSld>
  <p:clrMapOvr>
    <a:masterClrMapping/>
  </p:clrMapOvr>
  <p:transition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2207334"/>
      </p:ext>
    </p:extLst>
  </p:cSld>
  <p:clrMapOvr>
    <a:masterClrMapping/>
  </p:clrMapOvr>
  <p:transition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4153454"/>
      </p:ext>
    </p:extLst>
  </p:cSld>
  <p:clrMapOvr>
    <a:masterClrMapping/>
  </p:clrMapOvr>
  <p:transition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29821"/>
            <a:ext cx="16846550" cy="6506369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1021" y="1529821"/>
            <a:ext cx="28625800" cy="32776319"/>
          </a:xfrm>
          <a:prstGeom prst="rect">
            <a:avLst/>
          </a:prstGeom>
        </p:spPr>
        <p:txBody>
          <a:bodyPr vert="horz" lIns="106674" tIns="53337" rIns="106674" bIns="53337"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579" y="8036190"/>
            <a:ext cx="16846550" cy="26269950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4826471"/>
      </p:ext>
    </p:extLst>
  </p:cSld>
  <p:clrMapOvr>
    <a:masterClrMapping/>
  </p:clrMapOvr>
  <p:transition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441" y="26882991"/>
            <a:ext cx="30724210" cy="3174471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441" y="3431912"/>
            <a:ext cx="30724210" cy="23041768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3700"/>
            </a:lvl1pPr>
            <a:lvl2pPr marL="533370" indent="0">
              <a:buNone/>
              <a:defRPr sz="3300"/>
            </a:lvl2pPr>
            <a:lvl3pPr marL="1066739" indent="0">
              <a:buNone/>
              <a:defRPr sz="2800"/>
            </a:lvl3pPr>
            <a:lvl4pPr marL="1600109" indent="0">
              <a:buNone/>
              <a:defRPr sz="2300"/>
            </a:lvl4pPr>
            <a:lvl5pPr marL="2133478" indent="0">
              <a:buNone/>
              <a:defRPr sz="2300"/>
            </a:lvl5pPr>
            <a:lvl6pPr marL="2666848" indent="0">
              <a:buNone/>
              <a:defRPr sz="2300"/>
            </a:lvl6pPr>
            <a:lvl7pPr marL="3200217" indent="0">
              <a:buNone/>
              <a:defRPr sz="2300"/>
            </a:lvl7pPr>
            <a:lvl8pPr marL="3733587" indent="0">
              <a:buNone/>
              <a:defRPr sz="2300"/>
            </a:lvl8pPr>
            <a:lvl9pPr marL="4266956" indent="0">
              <a:buNone/>
              <a:defRPr sz="23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441" y="30057462"/>
            <a:ext cx="30724210" cy="4506118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4409894"/>
      </p:ext>
    </p:extLst>
  </p:cSld>
  <p:clrMapOvr>
    <a:masterClrMapping/>
  </p:clrMapOvr>
  <p:transition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  <a:prstGeom prst="rect">
            <a:avLst/>
          </a:prstGeom>
        </p:spPr>
        <p:txBody>
          <a:bodyPr vert="horz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579" y="8960379"/>
            <a:ext cx="46087242" cy="25345761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9200452"/>
      </p:ext>
    </p:extLst>
  </p:cSld>
  <p:clrMapOvr>
    <a:masterClrMapping/>
  </p:clrMapOvr>
  <p:transition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125012" y="1537229"/>
            <a:ext cx="11521810" cy="32768911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59580" y="1537229"/>
            <a:ext cx="34387632" cy="32768911"/>
          </a:xfrm>
          <a:prstGeom prst="rect">
            <a:avLst/>
          </a:prstGeom>
        </p:spPr>
        <p:txBody>
          <a:bodyPr vert="eaVert" lIns="106674" tIns="53337" rIns="106674" bIns="53337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4633286"/>
      </p:ext>
    </p:extLst>
  </p:cSld>
  <p:clrMapOvr>
    <a:masterClrMapping/>
  </p:clrMapOvr>
  <p:transition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1221" y="11931121"/>
            <a:ext cx="43523958" cy="82306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591" y="21761979"/>
            <a:ext cx="35845221" cy="9816042"/>
          </a:xfrm>
        </p:spPr>
        <p:txBody>
          <a:bodyPr/>
          <a:lstStyle>
            <a:lvl1pPr marL="0" indent="0" algn="ctr">
              <a:buNone/>
              <a:defRPr/>
            </a:lvl1pPr>
            <a:lvl2pPr marL="533370" indent="0" algn="ctr">
              <a:buNone/>
              <a:defRPr/>
            </a:lvl2pPr>
            <a:lvl3pPr marL="1066739" indent="0" algn="ctr">
              <a:buNone/>
              <a:defRPr/>
            </a:lvl3pPr>
            <a:lvl4pPr marL="1600109" indent="0" algn="ctr">
              <a:buNone/>
              <a:defRPr/>
            </a:lvl4pPr>
            <a:lvl5pPr marL="2133478" indent="0" algn="ctr">
              <a:buNone/>
              <a:defRPr/>
            </a:lvl5pPr>
            <a:lvl6pPr marL="2666848" indent="0" algn="ctr">
              <a:buNone/>
              <a:defRPr/>
            </a:lvl6pPr>
            <a:lvl7pPr marL="3200217" indent="0" algn="ctr">
              <a:buNone/>
              <a:defRPr/>
            </a:lvl7pPr>
            <a:lvl8pPr marL="3733587" indent="0" algn="ctr">
              <a:buNone/>
              <a:defRPr/>
            </a:lvl8pPr>
            <a:lvl9pPr marL="42669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9728927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441" y="26882991"/>
            <a:ext cx="30724210" cy="3174471"/>
          </a:xfrm>
          <a:prstGeom prst="rect">
            <a:avLst/>
          </a:prstGeom>
        </p:spPr>
        <p:txBody>
          <a:bodyPr vert="horz" lIns="106674" tIns="53337" rIns="106674" bIns="53337"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441" y="3431912"/>
            <a:ext cx="30724210" cy="23041768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3700"/>
            </a:lvl1pPr>
            <a:lvl2pPr marL="533370" indent="0">
              <a:buNone/>
              <a:defRPr sz="3300"/>
            </a:lvl2pPr>
            <a:lvl3pPr marL="1066739" indent="0">
              <a:buNone/>
              <a:defRPr sz="2800"/>
            </a:lvl3pPr>
            <a:lvl4pPr marL="1600109" indent="0">
              <a:buNone/>
              <a:defRPr sz="2300"/>
            </a:lvl4pPr>
            <a:lvl5pPr marL="2133478" indent="0">
              <a:buNone/>
              <a:defRPr sz="2300"/>
            </a:lvl5pPr>
            <a:lvl6pPr marL="2666848" indent="0">
              <a:buNone/>
              <a:defRPr sz="2300"/>
            </a:lvl6pPr>
            <a:lvl7pPr marL="3200217" indent="0">
              <a:buNone/>
              <a:defRPr sz="2300"/>
            </a:lvl7pPr>
            <a:lvl8pPr marL="3733587" indent="0">
              <a:buNone/>
              <a:defRPr sz="2300"/>
            </a:lvl8pPr>
            <a:lvl9pPr marL="4266956" indent="0">
              <a:buNone/>
              <a:defRPr sz="23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441" y="30057462"/>
            <a:ext cx="30724210" cy="4506118"/>
          </a:xfrm>
          <a:prstGeom prst="rect">
            <a:avLst/>
          </a:prstGeom>
        </p:spPr>
        <p:txBody>
          <a:bodyPr vert="horz" lIns="106674" tIns="53337" rIns="106674" bIns="53337"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366932"/>
      </p:ext>
    </p:extLst>
  </p:cSld>
  <p:clrMapOvr>
    <a:masterClrMapping/>
  </p:clrMapOvr>
  <p:transition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6842958"/>
      </p:ext>
    </p:extLst>
  </p:cSld>
  <p:clrMapOvr>
    <a:masterClrMapping/>
  </p:clrMapOvr>
  <p:transition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0" y="24679012"/>
            <a:ext cx="43525811" cy="76268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0" y="16277961"/>
            <a:ext cx="43525811" cy="8401050"/>
          </a:xfrm>
        </p:spPr>
        <p:txBody>
          <a:bodyPr anchor="b"/>
          <a:lstStyle>
            <a:lvl1pPr marL="0" indent="0">
              <a:buNone/>
              <a:defRPr sz="2300"/>
            </a:lvl1pPr>
            <a:lvl2pPr marL="533370" indent="0">
              <a:buNone/>
              <a:defRPr sz="2100"/>
            </a:lvl2pPr>
            <a:lvl3pPr marL="1066739" indent="0">
              <a:buNone/>
              <a:defRPr sz="1900"/>
            </a:lvl3pPr>
            <a:lvl4pPr marL="1600109" indent="0">
              <a:buNone/>
              <a:defRPr sz="1600"/>
            </a:lvl4pPr>
            <a:lvl5pPr marL="2133478" indent="0">
              <a:buNone/>
              <a:defRPr sz="1600"/>
            </a:lvl5pPr>
            <a:lvl6pPr marL="2666848" indent="0">
              <a:buNone/>
              <a:defRPr sz="1600"/>
            </a:lvl6pPr>
            <a:lvl7pPr marL="3200217" indent="0">
              <a:buNone/>
              <a:defRPr sz="1600"/>
            </a:lvl7pPr>
            <a:lvl8pPr marL="3733587" indent="0">
              <a:buNone/>
              <a:defRPr sz="1600"/>
            </a:lvl8pPr>
            <a:lvl9pPr marL="426695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1408368"/>
      </p:ext>
    </p:extLst>
  </p:cSld>
  <p:clrMapOvr>
    <a:masterClrMapping/>
  </p:clrMapOvr>
  <p:transition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93217" y="10877286"/>
            <a:ext cx="9830858" cy="22536150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001875" y="10877286"/>
            <a:ext cx="9830858" cy="22536150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1662702"/>
      </p:ext>
    </p:extLst>
  </p:cSld>
  <p:clrMapOvr>
    <a:masterClrMapping/>
  </p:clrMapOvr>
  <p:transition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37229"/>
            <a:ext cx="46087242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9579" y="8597372"/>
            <a:ext cx="2262505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9579" y="12179301"/>
            <a:ext cx="2262505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512" y="8597372"/>
            <a:ext cx="22634310" cy="3581929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3370" indent="0">
              <a:buNone/>
              <a:defRPr sz="2300" b="1"/>
            </a:lvl2pPr>
            <a:lvl3pPr marL="1066739" indent="0">
              <a:buNone/>
              <a:defRPr sz="2100" b="1"/>
            </a:lvl3pPr>
            <a:lvl4pPr marL="1600109" indent="0">
              <a:buNone/>
              <a:defRPr sz="1900" b="1"/>
            </a:lvl4pPr>
            <a:lvl5pPr marL="2133478" indent="0">
              <a:buNone/>
              <a:defRPr sz="1900" b="1"/>
            </a:lvl5pPr>
            <a:lvl6pPr marL="2666848" indent="0">
              <a:buNone/>
              <a:defRPr sz="1900" b="1"/>
            </a:lvl6pPr>
            <a:lvl7pPr marL="3200217" indent="0">
              <a:buNone/>
              <a:defRPr sz="1900" b="1"/>
            </a:lvl7pPr>
            <a:lvl8pPr marL="3733587" indent="0">
              <a:buNone/>
              <a:defRPr sz="1900" b="1"/>
            </a:lvl8pPr>
            <a:lvl9pPr marL="4266956" indent="0">
              <a:buNone/>
              <a:defRPr sz="1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512" y="12179301"/>
            <a:ext cx="22634310" cy="22126840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2477276"/>
      </p:ext>
    </p:extLst>
  </p:cSld>
  <p:clrMapOvr>
    <a:masterClrMapping/>
  </p:clrMapOvr>
  <p:transition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2751435"/>
      </p:ext>
    </p:extLst>
  </p:cSld>
  <p:clrMapOvr>
    <a:masterClrMapping/>
  </p:clrMapOvr>
  <p:transition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8552743"/>
      </p:ext>
    </p:extLst>
  </p:cSld>
  <p:clrMapOvr>
    <a:masterClrMapping/>
  </p:clrMapOvr>
  <p:transition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9579" y="1529821"/>
            <a:ext cx="16846550" cy="6506369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1021" y="1529821"/>
            <a:ext cx="28625800" cy="3277631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9579" y="8036190"/>
            <a:ext cx="16846550" cy="26269950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331027"/>
      </p:ext>
    </p:extLst>
  </p:cSld>
  <p:clrMapOvr>
    <a:masterClrMapping/>
  </p:clrMapOvr>
  <p:transition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441" y="26882991"/>
            <a:ext cx="30724210" cy="3174471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441" y="3431912"/>
            <a:ext cx="30724210" cy="23041768"/>
          </a:xfrm>
        </p:spPr>
        <p:txBody>
          <a:bodyPr/>
          <a:lstStyle>
            <a:lvl1pPr marL="0" indent="0">
              <a:buNone/>
              <a:defRPr sz="3700"/>
            </a:lvl1pPr>
            <a:lvl2pPr marL="533370" indent="0">
              <a:buNone/>
              <a:defRPr sz="3300"/>
            </a:lvl2pPr>
            <a:lvl3pPr marL="1066739" indent="0">
              <a:buNone/>
              <a:defRPr sz="2800"/>
            </a:lvl3pPr>
            <a:lvl4pPr marL="1600109" indent="0">
              <a:buNone/>
              <a:defRPr sz="2300"/>
            </a:lvl4pPr>
            <a:lvl5pPr marL="2133478" indent="0">
              <a:buNone/>
              <a:defRPr sz="2300"/>
            </a:lvl5pPr>
            <a:lvl6pPr marL="2666848" indent="0">
              <a:buNone/>
              <a:defRPr sz="2300"/>
            </a:lvl6pPr>
            <a:lvl7pPr marL="3200217" indent="0">
              <a:buNone/>
              <a:defRPr sz="2300"/>
            </a:lvl7pPr>
            <a:lvl8pPr marL="3733587" indent="0">
              <a:buNone/>
              <a:defRPr sz="2300"/>
            </a:lvl8pPr>
            <a:lvl9pPr marL="4266956" indent="0">
              <a:buNone/>
              <a:defRPr sz="23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441" y="30057462"/>
            <a:ext cx="30724210" cy="4506118"/>
          </a:xfrm>
        </p:spPr>
        <p:txBody>
          <a:bodyPr/>
          <a:lstStyle>
            <a:lvl1pPr marL="0" indent="0">
              <a:buNone/>
              <a:defRPr sz="1600"/>
            </a:lvl1pPr>
            <a:lvl2pPr marL="533370" indent="0">
              <a:buNone/>
              <a:defRPr sz="1400"/>
            </a:lvl2pPr>
            <a:lvl3pPr marL="1066739" indent="0">
              <a:buNone/>
              <a:defRPr sz="1200"/>
            </a:lvl3pPr>
            <a:lvl4pPr marL="1600109" indent="0">
              <a:buNone/>
              <a:defRPr sz="1000"/>
            </a:lvl4pPr>
            <a:lvl5pPr marL="2133478" indent="0">
              <a:buNone/>
              <a:defRPr sz="1000"/>
            </a:lvl5pPr>
            <a:lvl6pPr marL="2666848" indent="0">
              <a:buNone/>
              <a:defRPr sz="1000"/>
            </a:lvl6pPr>
            <a:lvl7pPr marL="3200217" indent="0">
              <a:buNone/>
              <a:defRPr sz="1000"/>
            </a:lvl7pPr>
            <a:lvl8pPr marL="3733587" indent="0">
              <a:buNone/>
              <a:defRPr sz="1000"/>
            </a:lvl8pPr>
            <a:lvl9pPr marL="426695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1669509"/>
      </p:ext>
    </p:extLst>
  </p:cSld>
  <p:clrMapOvr>
    <a:masterClrMapping/>
  </p:clrMapOvr>
  <p:transition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4799118"/>
      </p:ext>
    </p:extLst>
  </p:cSld>
  <p:clrMapOvr>
    <a:masterClrMapping/>
  </p:clrMapOvr>
  <p:transition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908192" y="1022350"/>
            <a:ext cx="10304992" cy="323910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93217" y="1022350"/>
            <a:ext cx="30737175" cy="323910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2477294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ransition/>
  <p:txStyles>
    <p:titleStyle>
      <a:lvl1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2pPr>
      <a:lvl3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3pPr>
      <a:lvl4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4pPr>
      <a:lvl5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5pPr>
      <a:lvl6pPr marL="561150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109451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62788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2161258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98463" indent="-39846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865188" indent="-331788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2pPr>
      <a:lvl3pPr marL="1331913" indent="-26511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3pPr>
      <a:lvl4pPr marL="1865313" indent="-26511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4pPr>
      <a:lvl5pPr marL="2398713" indent="-26511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5pPr>
      <a:lvl6pPr marL="533370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6pPr>
      <a:lvl7pPr marL="1066739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7pPr>
      <a:lvl8pPr marL="1600109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8pPr>
      <a:lvl9pPr marL="2133478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337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3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347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6684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21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58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66956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">
            <a:extLst>
              <a:ext uri="{FF2B5EF4-FFF2-40B4-BE49-F238E27FC236}">
                <a16:creationId xmlns:a16="http://schemas.microsoft.com/office/drawing/2014/main" id="{325F8ECA-A661-954E-AA99-EE69953ED1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992688" y="1022350"/>
            <a:ext cx="41221025" cy="960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59992" tIns="0" rIns="191991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title style</a:t>
            </a:r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CAAA3D32-EF0B-EC4C-B10A-F1C61F5395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0537150" y="10877550"/>
            <a:ext cx="15676563" cy="2253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3330" tIns="0" rIns="5333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text styles</a:t>
            </a:r>
          </a:p>
          <a:p>
            <a:pPr lvl="1"/>
            <a:r>
              <a:rPr lang="en-US" altLang="en-US">
                <a:sym typeface="Gill Sans" panose="020B0502020104020203" pitchFamily="34" charset="-79"/>
              </a:rPr>
              <a:t>Second level</a:t>
            </a:r>
          </a:p>
          <a:p>
            <a:pPr lvl="2"/>
            <a:r>
              <a:rPr lang="en-US" altLang="en-US">
                <a:sym typeface="Gill Sans" panose="020B0502020104020203" pitchFamily="34" charset="-79"/>
              </a:rPr>
              <a:t>Third level</a:t>
            </a:r>
          </a:p>
          <a:p>
            <a:pPr lvl="3"/>
            <a:r>
              <a:rPr lang="en-US" altLang="en-US">
                <a:sym typeface="Gill Sans" panose="020B0502020104020203" pitchFamily="34" charset="-79"/>
              </a:rPr>
              <a:t>Fourth level</a:t>
            </a:r>
          </a:p>
          <a:p>
            <a:pPr lvl="4"/>
            <a:r>
              <a:rPr lang="en-US" altLang="en-US">
                <a:sym typeface="Gill Sans" panose="020B0502020104020203" pitchFamily="34" charset="-79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ransition/>
  <p:txStyles>
    <p:titleStyle>
      <a:lvl1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2pPr>
      <a:lvl3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3pPr>
      <a:lvl4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4pPr>
      <a:lvl5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5pPr>
      <a:lvl6pPr marL="561150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109451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62788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2161258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414713" indent="-2193925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5145088" indent="-2192338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2pPr>
      <a:lvl3pPr marL="6881813" indent="-2193925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3pPr>
      <a:lvl4pPr marL="8672513" indent="-2192338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4pPr>
      <a:lvl5pPr marL="10390188" indent="-2192338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5pPr>
      <a:lvl6pPr marL="10924816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6pPr>
      <a:lvl7pPr marL="11458185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7pPr>
      <a:lvl8pPr marL="11991555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8pPr>
      <a:lvl9pPr marL="12524924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337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3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347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6684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21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58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66956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1">
            <a:extLst>
              <a:ext uri="{FF2B5EF4-FFF2-40B4-BE49-F238E27FC236}">
                <a16:creationId xmlns:a16="http://schemas.microsoft.com/office/drawing/2014/main" id="{87553A43-4F23-CF4F-9E64-AA97FF56A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1206400" cy="384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7" name="Rectangle 2">
            <a:extLst>
              <a:ext uri="{FF2B5EF4-FFF2-40B4-BE49-F238E27FC236}">
                <a16:creationId xmlns:a16="http://schemas.microsoft.com/office/drawing/2014/main" id="{125C21B0-845C-C24E-90AE-B2EA9BE79A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992688" y="1022350"/>
            <a:ext cx="41221025" cy="960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59992" tIns="0" rIns="191991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title style</a:t>
            </a:r>
          </a:p>
        </p:txBody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B2BF88E9-88DE-C342-B304-F06F99F71B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992688" y="10877550"/>
            <a:ext cx="19840575" cy="2253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3330" tIns="0" rIns="5333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text styles</a:t>
            </a:r>
          </a:p>
          <a:p>
            <a:pPr lvl="1"/>
            <a:r>
              <a:rPr lang="en-US" altLang="en-US">
                <a:sym typeface="Gill Sans" panose="020B0502020104020203" pitchFamily="34" charset="-79"/>
              </a:rPr>
              <a:t>Second level</a:t>
            </a:r>
          </a:p>
          <a:p>
            <a:pPr lvl="2"/>
            <a:r>
              <a:rPr lang="en-US" altLang="en-US">
                <a:sym typeface="Gill Sans" panose="020B0502020104020203" pitchFamily="34" charset="-79"/>
              </a:rPr>
              <a:t>Third level</a:t>
            </a:r>
          </a:p>
          <a:p>
            <a:pPr lvl="3"/>
            <a:r>
              <a:rPr lang="en-US" altLang="en-US">
                <a:sym typeface="Gill Sans" panose="020B0502020104020203" pitchFamily="34" charset="-79"/>
              </a:rPr>
              <a:t>Fourth level</a:t>
            </a:r>
          </a:p>
          <a:p>
            <a:pPr lvl="4"/>
            <a:r>
              <a:rPr lang="en-US" altLang="en-US">
                <a:sym typeface="Gill Sans" panose="020B0502020104020203" pitchFamily="34" charset="-79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ransition/>
  <p:txStyles>
    <p:titleStyle>
      <a:lvl1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2pPr>
      <a:lvl3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3pPr>
      <a:lvl4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4pPr>
      <a:lvl5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5pPr>
      <a:lvl6pPr marL="561150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109451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62788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2161258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414713" indent="-2193925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5145088" indent="-2192338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2pPr>
      <a:lvl3pPr marL="6881813" indent="-2193925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3pPr>
      <a:lvl4pPr marL="8672513" indent="-2192338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4pPr>
      <a:lvl5pPr marL="10390188" indent="-2192338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5pPr>
      <a:lvl6pPr marL="10924816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6pPr>
      <a:lvl7pPr marL="11458185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7pPr>
      <a:lvl8pPr marL="11991555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8pPr>
      <a:lvl9pPr marL="12524924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337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3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347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6684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21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58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66956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E549667B-28FF-FF4F-AF7D-861BDDEE1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992688" y="1022350"/>
            <a:ext cx="41221025" cy="960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59992" tIns="0" rIns="191991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title style</a:t>
            </a:r>
          </a:p>
        </p:txBody>
      </p:sp>
      <p:sp>
        <p:nvSpPr>
          <p:cNvPr id="2051" name="Rectangle 2">
            <a:extLst>
              <a:ext uri="{FF2B5EF4-FFF2-40B4-BE49-F238E27FC236}">
                <a16:creationId xmlns:a16="http://schemas.microsoft.com/office/drawing/2014/main" id="{9F75F6B0-FF17-0344-AF9E-A72B716AC3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992688" y="10877550"/>
            <a:ext cx="41221025" cy="2253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3330" tIns="0" rIns="5333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text styles</a:t>
            </a:r>
          </a:p>
          <a:p>
            <a:pPr lvl="1"/>
            <a:r>
              <a:rPr lang="en-US" altLang="en-US">
                <a:sym typeface="Gill Sans" panose="020B0502020104020203" pitchFamily="34" charset="-79"/>
              </a:rPr>
              <a:t>Second level</a:t>
            </a:r>
          </a:p>
          <a:p>
            <a:pPr lvl="2"/>
            <a:r>
              <a:rPr lang="en-US" altLang="en-US">
                <a:sym typeface="Gill Sans" panose="020B0502020104020203" pitchFamily="34" charset="-79"/>
              </a:rPr>
              <a:t>Third level</a:t>
            </a:r>
          </a:p>
          <a:p>
            <a:pPr lvl="3"/>
            <a:r>
              <a:rPr lang="en-US" altLang="en-US">
                <a:sym typeface="Gill Sans" panose="020B0502020104020203" pitchFamily="34" charset="-79"/>
              </a:rPr>
              <a:t>Fourth level</a:t>
            </a:r>
          </a:p>
          <a:p>
            <a:pPr lvl="4"/>
            <a:r>
              <a:rPr lang="en-US" altLang="en-US">
                <a:sym typeface="Gill Sans" panose="020B0502020104020203" pitchFamily="34" charset="-79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ransition/>
  <p:txStyles>
    <p:titleStyle>
      <a:lvl1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2pPr>
      <a:lvl3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3pPr>
      <a:lvl4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4pPr>
      <a:lvl5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5pPr>
      <a:lvl6pPr marL="561150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109451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62788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2161258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414713" indent="-2193925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5145088" indent="-2192338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2pPr>
      <a:lvl3pPr marL="6881813" indent="-2193925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3pPr>
      <a:lvl4pPr marL="8672513" indent="-2192338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4pPr>
      <a:lvl5pPr marL="10390188" indent="-2192338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5pPr>
      <a:lvl6pPr marL="10924816" indent="-2192741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6pPr>
      <a:lvl7pPr marL="11458185" indent="-2192741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7pPr>
      <a:lvl8pPr marL="11991555" indent="-2192741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8pPr>
      <a:lvl9pPr marL="12524924" indent="-2192741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337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3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347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6684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21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58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66956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4F6DCDF8-C1CE-824E-89BF-2B249460B8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992688" y="11722100"/>
            <a:ext cx="41221025" cy="1497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59992" tIns="0" rIns="191991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ransition/>
  <p:txStyles>
    <p:titleStyle>
      <a:lvl1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2pPr>
      <a:lvl3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3pPr>
      <a:lvl4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4pPr>
      <a:lvl5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5pPr>
      <a:lvl6pPr marL="561150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109451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62788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2161258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98463" indent="-39846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865188" indent="-331788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2pPr>
      <a:lvl3pPr marL="1331913" indent="-26511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3pPr>
      <a:lvl4pPr marL="1865313" indent="-26511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4pPr>
      <a:lvl5pPr marL="2398713" indent="-26511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5pPr>
      <a:lvl6pPr marL="533370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6pPr>
      <a:lvl7pPr marL="1066739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7pPr>
      <a:lvl8pPr marL="1600109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8pPr>
      <a:lvl9pPr marL="2133478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337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3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347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6684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21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58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66956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A102FACD-40B6-6B4A-9814-6D064D4CF6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992688" y="4992688"/>
            <a:ext cx="41221025" cy="28421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3330" tIns="0" rIns="5333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text styles</a:t>
            </a:r>
          </a:p>
          <a:p>
            <a:pPr lvl="1"/>
            <a:r>
              <a:rPr lang="en-US" altLang="en-US">
                <a:sym typeface="Gill Sans" panose="020B0502020104020203" pitchFamily="34" charset="-79"/>
              </a:rPr>
              <a:t>Second level</a:t>
            </a:r>
          </a:p>
          <a:p>
            <a:pPr lvl="2"/>
            <a:r>
              <a:rPr lang="en-US" altLang="en-US">
                <a:sym typeface="Gill Sans" panose="020B0502020104020203" pitchFamily="34" charset="-79"/>
              </a:rPr>
              <a:t>Third level</a:t>
            </a:r>
          </a:p>
          <a:p>
            <a:pPr lvl="3"/>
            <a:r>
              <a:rPr lang="en-US" altLang="en-US">
                <a:sym typeface="Gill Sans" panose="020B0502020104020203" pitchFamily="34" charset="-79"/>
              </a:rPr>
              <a:t>Fourth level</a:t>
            </a:r>
          </a:p>
          <a:p>
            <a:pPr lvl="4"/>
            <a:r>
              <a:rPr lang="en-US" altLang="en-US">
                <a:sym typeface="Gill Sans" panose="020B0502020104020203" pitchFamily="34" charset="-79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ransition/>
  <p:txStyles>
    <p:titleStyle>
      <a:lvl1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2pPr>
      <a:lvl3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3pPr>
      <a:lvl4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4pPr>
      <a:lvl5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5pPr>
      <a:lvl6pPr marL="561150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109451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62788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2161258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414713" indent="-2193925" algn="l" defTabSz="1063625" rtl="0" eaLnBrk="0" fontAlgn="base" hangingPunct="0">
        <a:spcBef>
          <a:spcPts val="18663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5145088" indent="-2192338" algn="l" defTabSz="1063625" rtl="0" eaLnBrk="0" fontAlgn="base" hangingPunct="0">
        <a:spcBef>
          <a:spcPts val="18663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2pPr>
      <a:lvl3pPr marL="6881813" indent="-2193925" algn="l" defTabSz="1063625" rtl="0" eaLnBrk="0" fontAlgn="base" hangingPunct="0">
        <a:spcBef>
          <a:spcPts val="18663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3pPr>
      <a:lvl4pPr marL="8672513" indent="-2192338" algn="l" defTabSz="1063625" rtl="0" eaLnBrk="0" fontAlgn="base" hangingPunct="0">
        <a:spcBef>
          <a:spcPts val="18663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4pPr>
      <a:lvl5pPr marL="10390188" indent="-2192338" algn="l" defTabSz="1063625" rtl="0" eaLnBrk="0" fontAlgn="base" hangingPunct="0">
        <a:spcBef>
          <a:spcPts val="18663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5pPr>
      <a:lvl6pPr marL="10924816" indent="-2192741" algn="l" defTabSz="1064888" rtl="0" fontAlgn="base">
        <a:spcBef>
          <a:spcPts val="18666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6pPr>
      <a:lvl7pPr marL="11458185" indent="-2192741" algn="l" defTabSz="1064888" rtl="0" fontAlgn="base">
        <a:spcBef>
          <a:spcPts val="18666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7pPr>
      <a:lvl8pPr marL="11991555" indent="-2192741" algn="l" defTabSz="1064888" rtl="0" fontAlgn="base">
        <a:spcBef>
          <a:spcPts val="18666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8pPr>
      <a:lvl9pPr marL="12524924" indent="-2192741" algn="l" defTabSz="1064888" rtl="0" fontAlgn="base">
        <a:spcBef>
          <a:spcPts val="18666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337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3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347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6684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21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58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66956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1">
            <a:extLst>
              <a:ext uri="{FF2B5EF4-FFF2-40B4-BE49-F238E27FC236}">
                <a16:creationId xmlns:a16="http://schemas.microsoft.com/office/drawing/2014/main" id="{22C45C7B-6D7F-9D47-912E-015ADFBF7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1206400" cy="384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Rectangle 2">
            <a:extLst>
              <a:ext uri="{FF2B5EF4-FFF2-40B4-BE49-F238E27FC236}">
                <a16:creationId xmlns:a16="http://schemas.microsoft.com/office/drawing/2014/main" id="{39D8DF5C-1F96-D543-9FBD-66B01FFE65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992688" y="28995688"/>
            <a:ext cx="41221025" cy="6729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59992" tIns="0" rIns="191991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/>
  <p:txStyles>
    <p:titleStyle>
      <a:lvl1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2pPr>
      <a:lvl3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3pPr>
      <a:lvl4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4pPr>
      <a:lvl5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5pPr>
      <a:lvl6pPr marL="561150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109451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62788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2161258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98463" indent="-39846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865188" indent="-331788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2pPr>
      <a:lvl3pPr marL="1331913" indent="-26511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3pPr>
      <a:lvl4pPr marL="1865313" indent="-26511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4pPr>
      <a:lvl5pPr marL="2398713" indent="-265113" algn="ctr" defTabSz="1063625" rtl="0" eaLnBrk="0" fontAlgn="base" hangingPunct="0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5pPr>
      <a:lvl6pPr marL="533370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6pPr>
      <a:lvl7pPr marL="1066739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7pPr>
      <a:lvl8pPr marL="1600109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8pPr>
      <a:lvl9pPr marL="2133478" algn="ctr" defTabSz="1064888" rtl="0" fontAlgn="base">
        <a:spcBef>
          <a:spcPct val="0"/>
        </a:spcBef>
        <a:spcAft>
          <a:spcPct val="0"/>
        </a:spcAft>
        <a:defRPr sz="140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337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3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347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6684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21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58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66956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1">
            <a:extLst>
              <a:ext uri="{FF2B5EF4-FFF2-40B4-BE49-F238E27FC236}">
                <a16:creationId xmlns:a16="http://schemas.microsoft.com/office/drawing/2014/main" id="{02968BFD-1C22-ED48-B673-947A12E6B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1206400" cy="384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Rectangle 2">
            <a:extLst>
              <a:ext uri="{FF2B5EF4-FFF2-40B4-BE49-F238E27FC236}">
                <a16:creationId xmlns:a16="http://schemas.microsoft.com/office/drawing/2014/main" id="{846DBC86-F8DD-0C4A-B4FB-7ED9101429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236788" y="18878550"/>
            <a:ext cx="23366412" cy="129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3330" tIns="0" rIns="5333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text styles</a:t>
            </a:r>
          </a:p>
          <a:p>
            <a:pPr lvl="1"/>
            <a:r>
              <a:rPr lang="en-US" altLang="en-US">
                <a:sym typeface="Gill Sans" panose="020B0502020104020203" pitchFamily="34" charset="-79"/>
              </a:rPr>
              <a:t>Second level</a:t>
            </a:r>
          </a:p>
          <a:p>
            <a:pPr lvl="2"/>
            <a:r>
              <a:rPr lang="en-US" altLang="en-US">
                <a:sym typeface="Gill Sans" panose="020B0502020104020203" pitchFamily="34" charset="-79"/>
              </a:rPr>
              <a:t>Third level</a:t>
            </a:r>
          </a:p>
          <a:p>
            <a:pPr lvl="3"/>
            <a:r>
              <a:rPr lang="en-US" altLang="en-US">
                <a:sym typeface="Gill Sans" panose="020B0502020104020203" pitchFamily="34" charset="-79"/>
              </a:rPr>
              <a:t>Fourth level</a:t>
            </a:r>
          </a:p>
          <a:p>
            <a:pPr lvl="4"/>
            <a:r>
              <a:rPr lang="en-US" altLang="en-US">
                <a:sym typeface="Gill Sans" panose="020B0502020104020203" pitchFamily="34" charset="-79"/>
              </a:rPr>
              <a:t>Fifth level</a:t>
            </a:r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A9DD1C19-CC68-CC4D-9B9E-161E4792AA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36788" y="5570538"/>
            <a:ext cx="23366412" cy="12996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59992" tIns="0" rIns="191991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ransition/>
  <p:txStyles>
    <p:titleStyle>
      <a:lvl1pPr marL="26988" indent="-26988" algn="ctr" defTabSz="1063625" rtl="0" eaLnBrk="0" fontAlgn="base" hangingPunct="0">
        <a:spcBef>
          <a:spcPct val="0"/>
        </a:spcBef>
        <a:spcAft>
          <a:spcPct val="0"/>
        </a:spcAft>
        <a:defRPr sz="271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marL="26988" indent="-26988" algn="ctr" defTabSz="1063625" rtl="0" eaLnBrk="0" fontAlgn="base" hangingPunct="0">
        <a:spcBef>
          <a:spcPct val="0"/>
        </a:spcBef>
        <a:spcAft>
          <a:spcPct val="0"/>
        </a:spcAft>
        <a:defRPr sz="271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2pPr>
      <a:lvl3pPr marL="26988" indent="-26988" algn="ctr" defTabSz="1063625" rtl="0" eaLnBrk="0" fontAlgn="base" hangingPunct="0">
        <a:spcBef>
          <a:spcPct val="0"/>
        </a:spcBef>
        <a:spcAft>
          <a:spcPct val="0"/>
        </a:spcAft>
        <a:defRPr sz="271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3pPr>
      <a:lvl4pPr marL="26988" indent="-26988" algn="ctr" defTabSz="1063625" rtl="0" eaLnBrk="0" fontAlgn="base" hangingPunct="0">
        <a:spcBef>
          <a:spcPct val="0"/>
        </a:spcBef>
        <a:spcAft>
          <a:spcPct val="0"/>
        </a:spcAft>
        <a:defRPr sz="271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4pPr>
      <a:lvl5pPr marL="26988" indent="-26988" algn="ctr" defTabSz="1063625" rtl="0" eaLnBrk="0" fontAlgn="base" hangingPunct="0">
        <a:spcBef>
          <a:spcPct val="0"/>
        </a:spcBef>
        <a:spcAft>
          <a:spcPct val="0"/>
        </a:spcAft>
        <a:defRPr sz="271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5pPr>
      <a:lvl6pPr marL="561150" algn="ctr" defTabSz="1064888" rtl="0" fontAlgn="base">
        <a:spcBef>
          <a:spcPct val="0"/>
        </a:spcBef>
        <a:spcAft>
          <a:spcPct val="0"/>
        </a:spcAft>
        <a:defRPr sz="271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1094519" algn="ctr" defTabSz="1064888" rtl="0" fontAlgn="base">
        <a:spcBef>
          <a:spcPct val="0"/>
        </a:spcBef>
        <a:spcAft>
          <a:spcPct val="0"/>
        </a:spcAft>
        <a:defRPr sz="271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627889" algn="ctr" defTabSz="1064888" rtl="0" fontAlgn="base">
        <a:spcBef>
          <a:spcPct val="0"/>
        </a:spcBef>
        <a:spcAft>
          <a:spcPct val="0"/>
        </a:spcAft>
        <a:defRPr sz="271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2161258" algn="ctr" defTabSz="1064888" rtl="0" fontAlgn="base">
        <a:spcBef>
          <a:spcPct val="0"/>
        </a:spcBef>
        <a:spcAft>
          <a:spcPct val="0"/>
        </a:spcAft>
        <a:defRPr sz="271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98463" indent="-398463" algn="ctr" defTabSz="1063625" rtl="0" eaLnBrk="0" fontAlgn="base" hangingPunct="0">
        <a:spcBef>
          <a:spcPct val="0"/>
        </a:spcBef>
        <a:spcAft>
          <a:spcPct val="0"/>
        </a:spcAft>
        <a:defRPr sz="131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865188" indent="-331788" algn="ctr" defTabSz="1063625" rtl="0" eaLnBrk="0" fontAlgn="base" hangingPunct="0">
        <a:spcBef>
          <a:spcPct val="0"/>
        </a:spcBef>
        <a:spcAft>
          <a:spcPct val="0"/>
        </a:spcAft>
        <a:defRPr sz="131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2pPr>
      <a:lvl3pPr marL="1331913" indent="-265113" algn="ctr" defTabSz="1063625" rtl="0" eaLnBrk="0" fontAlgn="base" hangingPunct="0">
        <a:spcBef>
          <a:spcPct val="0"/>
        </a:spcBef>
        <a:spcAft>
          <a:spcPct val="0"/>
        </a:spcAft>
        <a:defRPr sz="131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3pPr>
      <a:lvl4pPr marL="1865313" indent="-265113" algn="ctr" defTabSz="1063625" rtl="0" eaLnBrk="0" fontAlgn="base" hangingPunct="0">
        <a:spcBef>
          <a:spcPct val="0"/>
        </a:spcBef>
        <a:spcAft>
          <a:spcPct val="0"/>
        </a:spcAft>
        <a:defRPr sz="131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4pPr>
      <a:lvl5pPr marL="2398713" indent="-265113" algn="ctr" defTabSz="1063625" rtl="0" eaLnBrk="0" fontAlgn="base" hangingPunct="0">
        <a:spcBef>
          <a:spcPct val="0"/>
        </a:spcBef>
        <a:spcAft>
          <a:spcPct val="0"/>
        </a:spcAft>
        <a:defRPr sz="131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5pPr>
      <a:lvl6pPr marL="533370" algn="ctr" defTabSz="1064888" rtl="0" fontAlgn="base">
        <a:spcBef>
          <a:spcPct val="0"/>
        </a:spcBef>
        <a:spcAft>
          <a:spcPct val="0"/>
        </a:spcAft>
        <a:defRPr sz="131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6pPr>
      <a:lvl7pPr marL="1066739" algn="ctr" defTabSz="1064888" rtl="0" fontAlgn="base">
        <a:spcBef>
          <a:spcPct val="0"/>
        </a:spcBef>
        <a:spcAft>
          <a:spcPct val="0"/>
        </a:spcAft>
        <a:defRPr sz="131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7pPr>
      <a:lvl8pPr marL="1600109" algn="ctr" defTabSz="1064888" rtl="0" fontAlgn="base">
        <a:spcBef>
          <a:spcPct val="0"/>
        </a:spcBef>
        <a:spcAft>
          <a:spcPct val="0"/>
        </a:spcAft>
        <a:defRPr sz="131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8pPr>
      <a:lvl9pPr marL="2133478" algn="ctr" defTabSz="1064888" rtl="0" fontAlgn="base">
        <a:spcBef>
          <a:spcPct val="0"/>
        </a:spcBef>
        <a:spcAft>
          <a:spcPct val="0"/>
        </a:spcAft>
        <a:defRPr sz="131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337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3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347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6684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21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58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66956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>
            <a:extLst>
              <a:ext uri="{FF2B5EF4-FFF2-40B4-BE49-F238E27FC236}">
                <a16:creationId xmlns:a16="http://schemas.microsoft.com/office/drawing/2014/main" id="{7CB4875B-5173-D24A-80F2-49EF85F248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992688" y="1022350"/>
            <a:ext cx="41221025" cy="960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59992" tIns="0" rIns="191991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ransition/>
  <p:txStyles>
    <p:titleStyle>
      <a:lvl1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2pPr>
      <a:lvl3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3pPr>
      <a:lvl4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4pPr>
      <a:lvl5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5pPr>
      <a:lvl6pPr marL="561150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109451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62788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2161258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468688" indent="-2195513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5199063" indent="-2192338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2pPr>
      <a:lvl3pPr marL="6934200" indent="-2195513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3pPr>
      <a:lvl4pPr marL="8726488" indent="-2192338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4pPr>
      <a:lvl5pPr marL="10445750" indent="-2195513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5pPr>
      <a:lvl6pPr marL="10980375" indent="-2196445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6pPr>
      <a:lvl7pPr marL="11513745" indent="-2196445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7pPr>
      <a:lvl8pPr marL="12047114" indent="-2196445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8pPr>
      <a:lvl9pPr marL="12580484" indent="-2196445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337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3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347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6684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21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58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66956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ransition/>
  <p:txStyles>
    <p:titleStyle>
      <a:lvl1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2pPr>
      <a:lvl3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3pPr>
      <a:lvl4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4pPr>
      <a:lvl5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5pPr>
      <a:lvl6pPr marL="561150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109451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62788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2161258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468688" indent="-2195513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5199063" indent="-2192338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2pPr>
      <a:lvl3pPr marL="6934200" indent="-2195513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3pPr>
      <a:lvl4pPr marL="8726488" indent="-2192338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4pPr>
      <a:lvl5pPr marL="10445750" indent="-2195513" algn="l" defTabSz="1063625" rtl="0" eaLnBrk="0" fontAlgn="base" hangingPunct="0">
        <a:spcBef>
          <a:spcPts val="9100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5pPr>
      <a:lvl6pPr marL="10980375" indent="-2196445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6pPr>
      <a:lvl7pPr marL="11513745" indent="-2196445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7pPr>
      <a:lvl8pPr marL="12047114" indent="-2196445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8pPr>
      <a:lvl9pPr marL="12580484" indent="-2196445" algn="l" defTabSz="1064888" rtl="0" fontAlgn="base">
        <a:spcBef>
          <a:spcPts val="9099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62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337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3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347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6684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21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58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66956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">
            <a:extLst>
              <a:ext uri="{FF2B5EF4-FFF2-40B4-BE49-F238E27FC236}">
                <a16:creationId xmlns:a16="http://schemas.microsoft.com/office/drawing/2014/main" id="{5D019BB0-62A8-1646-B9EC-C23B2965A9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992688" y="1022350"/>
            <a:ext cx="41221025" cy="960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59992" tIns="0" rIns="191991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title style</a:t>
            </a:r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A9BCE6D2-7F14-6C47-BB15-45F75A0CE3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992688" y="10877550"/>
            <a:ext cx="19840575" cy="2253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3330" tIns="0" rIns="5333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panose="020B0502020104020203" pitchFamily="34" charset="-79"/>
              </a:rPr>
              <a:t>Click to edit Master text styles</a:t>
            </a:r>
          </a:p>
          <a:p>
            <a:pPr lvl="1"/>
            <a:r>
              <a:rPr lang="en-US" altLang="en-US">
                <a:sym typeface="Gill Sans" panose="020B0502020104020203" pitchFamily="34" charset="-79"/>
              </a:rPr>
              <a:t>Second level</a:t>
            </a:r>
          </a:p>
          <a:p>
            <a:pPr lvl="2"/>
            <a:r>
              <a:rPr lang="en-US" altLang="en-US">
                <a:sym typeface="Gill Sans" panose="020B0502020104020203" pitchFamily="34" charset="-79"/>
              </a:rPr>
              <a:t>Third level</a:t>
            </a:r>
          </a:p>
          <a:p>
            <a:pPr lvl="3"/>
            <a:r>
              <a:rPr lang="en-US" altLang="en-US">
                <a:sym typeface="Gill Sans" panose="020B0502020104020203" pitchFamily="34" charset="-79"/>
              </a:rPr>
              <a:t>Fourth level</a:t>
            </a:r>
          </a:p>
          <a:p>
            <a:pPr lvl="4"/>
            <a:r>
              <a:rPr lang="en-US" altLang="en-US">
                <a:sym typeface="Gill Sans" panose="020B0502020104020203" pitchFamily="34" charset="-79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transition/>
  <p:txStyles>
    <p:titleStyle>
      <a:lvl1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2pPr>
      <a:lvl3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3pPr>
      <a:lvl4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4pPr>
      <a:lvl5pPr marL="26988" indent="-26988" algn="ctr" defTabSz="1063625" rtl="0" eaLnBrk="0" fontAlgn="base" hangingPunct="0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panose="020B0502020104020203" pitchFamily="34" charset="-79"/>
        </a:defRPr>
      </a:lvl5pPr>
      <a:lvl6pPr marL="561150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6pPr>
      <a:lvl7pPr marL="109451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7pPr>
      <a:lvl8pPr marL="1627889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8pPr>
      <a:lvl9pPr marL="2161258" algn="ctr" defTabSz="1064888" rtl="0" fontAlgn="base">
        <a:spcBef>
          <a:spcPct val="0"/>
        </a:spcBef>
        <a:spcAft>
          <a:spcPct val="0"/>
        </a:spcAft>
        <a:defRPr sz="32200">
          <a:solidFill>
            <a:schemeClr val="tx1"/>
          </a:solidFill>
          <a:latin typeface="Gill Sans" charset="0"/>
          <a:ea typeface="ＭＳ Ｐゴシック" charset="0"/>
          <a:cs typeface="Gill Sans" charset="0"/>
          <a:sym typeface="Gill Sans" charset="0"/>
        </a:defRPr>
      </a:lvl9pPr>
    </p:titleStyle>
    <p:bodyStyle>
      <a:lvl1pPr marL="3414713" indent="-2193925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5145088" indent="-2192338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2pPr>
      <a:lvl3pPr marL="6881813" indent="-2193925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3pPr>
      <a:lvl4pPr marL="8672513" indent="-2192338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4pPr>
      <a:lvl5pPr marL="10390188" indent="-2192338" algn="l" defTabSz="1063625" rtl="0" eaLnBrk="0" fontAlgn="base" hangingPunct="0">
        <a:spcBef>
          <a:spcPts val="14588"/>
        </a:spcBef>
        <a:spcAft>
          <a:spcPct val="0"/>
        </a:spcAft>
        <a:buClr>
          <a:srgbClr val="000000"/>
        </a:buClr>
        <a:buSzPct val="171000"/>
        <a:buFont typeface="Lucida Grande" panose="020B0600040502020204" pitchFamily="34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panose="020B0502020104020203" pitchFamily="34" charset="-79"/>
        </a:defRPr>
      </a:lvl5pPr>
      <a:lvl6pPr marL="10924816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6pPr>
      <a:lvl7pPr marL="11458185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7pPr>
      <a:lvl8pPr marL="11991555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8pPr>
      <a:lvl9pPr marL="12524924" indent="-2192741" algn="l" defTabSz="1064888" rtl="0" fontAlgn="base">
        <a:spcBef>
          <a:spcPts val="14582"/>
        </a:spcBef>
        <a:spcAft>
          <a:spcPct val="0"/>
        </a:spcAft>
        <a:buClr>
          <a:srgbClr val="000000"/>
        </a:buClr>
        <a:buSzPct val="171000"/>
        <a:buFont typeface="Lucida Grande" charset="0"/>
        <a:buChar char="•"/>
        <a:defRPr sz="11900">
          <a:solidFill>
            <a:schemeClr val="tx1"/>
          </a:solidFill>
          <a:latin typeface="+mn-lt"/>
          <a:ea typeface="Gill Sans" charset="0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3370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3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09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347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66848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21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587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66956" algn="l" defTabSz="53337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tiff"/><Relationship Id="rId12" Type="http://schemas.openxmlformats.org/officeDocument/2006/relationships/image" Target="../media/image14.emf"/><Relationship Id="rId17" Type="http://schemas.openxmlformats.org/officeDocument/2006/relationships/image" Target="../media/image19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6.svg"/><Relationship Id="rId9" Type="http://schemas.openxmlformats.org/officeDocument/2006/relationships/image" Target="../media/image11.png"/><Relationship Id="rId14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B1BEBCEA-C0E3-AB42-80B4-D29EF93D35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741802" y="5147099"/>
            <a:ext cx="25286179" cy="32723290"/>
          </a:xfrm>
          <a:prstGeom prst="rect">
            <a:avLst/>
          </a:prstGeom>
        </p:spPr>
      </p:pic>
      <p:sp>
        <p:nvSpPr>
          <p:cNvPr id="14337" name="Rectangle 3">
            <a:extLst>
              <a:ext uri="{FF2B5EF4-FFF2-40B4-BE49-F238E27FC236}">
                <a16:creationId xmlns:a16="http://schemas.microsoft.com/office/drawing/2014/main" id="{A5AF98F9-1962-E745-9A49-D3C7AD96A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30200" y="335035"/>
            <a:ext cx="25146000" cy="208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ctr" defTabSz="1063625"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1pPr>
            <a:lvl2pPr marL="742950" indent="-285750" algn="ctr" defTabSz="1063625"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2pPr>
            <a:lvl3pPr marL="1143000" indent="-228600" algn="ctr" defTabSz="1063625"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3pPr>
            <a:lvl4pPr marL="1600200" indent="-228600" algn="ctr" defTabSz="1063625"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4pPr>
            <a:lvl5pPr marL="2057400" indent="-228600" algn="ctr" defTabSz="1063625"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5pPr>
            <a:lvl6pPr marL="2514600" indent="-228600" algn="ctr" defTabSz="1063625" eaLnBrk="0" fontAlgn="base" hangingPunct="0">
              <a:spcBef>
                <a:spcPct val="0"/>
              </a:spcBef>
              <a:spcAft>
                <a:spcPct val="0"/>
              </a:spcAft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6pPr>
            <a:lvl7pPr marL="2971800" indent="-228600" algn="ctr" defTabSz="1063625" eaLnBrk="0" fontAlgn="base" hangingPunct="0">
              <a:spcBef>
                <a:spcPct val="0"/>
              </a:spcBef>
              <a:spcAft>
                <a:spcPct val="0"/>
              </a:spcAft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7pPr>
            <a:lvl8pPr marL="3429000" indent="-228600" algn="ctr" defTabSz="1063625" eaLnBrk="0" fontAlgn="base" hangingPunct="0">
              <a:spcBef>
                <a:spcPct val="0"/>
              </a:spcBef>
              <a:spcAft>
                <a:spcPct val="0"/>
              </a:spcAft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8pPr>
            <a:lvl9pPr marL="3886200" indent="-228600" algn="ctr" defTabSz="1063625" eaLnBrk="0" fontAlgn="base" hangingPunct="0">
              <a:spcBef>
                <a:spcPct val="0"/>
              </a:spcBef>
              <a:spcAft>
                <a:spcPct val="0"/>
              </a:spcAft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11300" b="1" dirty="0">
                <a:latin typeface="Arial" panose="020B0604020202020204" pitchFamily="34" charset="0"/>
                <a:cs typeface="+mj-cs"/>
              </a:rPr>
              <a:t>Deep Predictive Learning in Vision</a:t>
            </a:r>
          </a:p>
        </p:txBody>
      </p:sp>
      <p:sp>
        <p:nvSpPr>
          <p:cNvPr id="14338" name="Rectangle 4">
            <a:extLst>
              <a:ext uri="{FF2B5EF4-FFF2-40B4-BE49-F238E27FC236}">
                <a16:creationId xmlns:a16="http://schemas.microsoft.com/office/drawing/2014/main" id="{49AD8381-3CEA-1C46-8085-049068ED9D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60950" y="2166670"/>
            <a:ext cx="15084500" cy="1718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ctr" defTabSz="1063625"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1pPr>
            <a:lvl2pPr marL="742950" indent="-285750" algn="ctr" defTabSz="1063625"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2pPr>
            <a:lvl3pPr marL="1143000" indent="-228600" algn="ctr" defTabSz="1063625"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3pPr>
            <a:lvl4pPr marL="1600200" indent="-228600" algn="ctr" defTabSz="1063625"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4pPr>
            <a:lvl5pPr marL="2057400" indent="-228600" algn="ctr" defTabSz="1063625"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5pPr>
            <a:lvl6pPr marL="2514600" indent="-228600" algn="ctr" defTabSz="1063625" eaLnBrk="0" fontAlgn="base" hangingPunct="0">
              <a:spcBef>
                <a:spcPct val="0"/>
              </a:spcBef>
              <a:spcAft>
                <a:spcPct val="0"/>
              </a:spcAft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6pPr>
            <a:lvl7pPr marL="2971800" indent="-228600" algn="ctr" defTabSz="1063625" eaLnBrk="0" fontAlgn="base" hangingPunct="0">
              <a:spcBef>
                <a:spcPct val="0"/>
              </a:spcBef>
              <a:spcAft>
                <a:spcPct val="0"/>
              </a:spcAft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7pPr>
            <a:lvl8pPr marL="3429000" indent="-228600" algn="ctr" defTabSz="1063625" eaLnBrk="0" fontAlgn="base" hangingPunct="0">
              <a:spcBef>
                <a:spcPct val="0"/>
              </a:spcBef>
              <a:spcAft>
                <a:spcPct val="0"/>
              </a:spcAft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8pPr>
            <a:lvl9pPr marL="3886200" indent="-228600" algn="ctr" defTabSz="1063625" eaLnBrk="0" fontAlgn="base" hangingPunct="0">
              <a:spcBef>
                <a:spcPct val="0"/>
              </a:spcBef>
              <a:spcAft>
                <a:spcPct val="0"/>
              </a:spcAft>
              <a:defRPr sz="16100">
                <a:solidFill>
                  <a:srgbClr val="000000"/>
                </a:solidFill>
                <a:latin typeface="Gill Sans" panose="020B0502020104020203" pitchFamily="34" charset="-79"/>
                <a:ea typeface="ＭＳ Ｐゴシック" panose="020B0600070205080204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John A. </a:t>
            </a:r>
            <a:r>
              <a:rPr lang="en-US" altLang="en-US" sz="5400" dirty="0" err="1">
                <a:latin typeface="Arial" panose="020B0604020202020204" pitchFamily="34" charset="0"/>
                <a:cs typeface="Arial" panose="020B0604020202020204" pitchFamily="34" charset="0"/>
              </a:rPr>
              <a:t>Rohrlich</a:t>
            </a:r>
            <a:r>
              <a:rPr lang="en-US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 &amp; Randall C. O’Reilly</a:t>
            </a:r>
          </a:p>
          <a:p>
            <a:r>
              <a:rPr lang="en-US" altLang="en-US" sz="5400" dirty="0">
                <a:latin typeface="Arial" panose="020B0604020202020204" pitchFamily="34" charset="0"/>
                <a:cs typeface="Arial" panose="020B0604020202020204" pitchFamily="34" charset="0"/>
              </a:rPr>
              <a:t>University of Colorado Boulder</a:t>
            </a:r>
          </a:p>
        </p:txBody>
      </p:sp>
      <p:sp>
        <p:nvSpPr>
          <p:cNvPr id="12307" name="AutoShape 19">
            <a:extLst>
              <a:ext uri="{FF2B5EF4-FFF2-40B4-BE49-F238E27FC236}">
                <a16:creationId xmlns:a16="http://schemas.microsoft.com/office/drawing/2014/main" id="{ADA9772D-D7CD-DC4B-88BF-792A245716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26194" y="32246784"/>
            <a:ext cx="15857644" cy="5547309"/>
          </a:xfrm>
          <a:prstGeom prst="roundRect">
            <a:avLst>
              <a:gd name="adj" fmla="val 2269"/>
            </a:avLst>
          </a:prstGeom>
          <a:solidFill>
            <a:schemeClr val="accent1"/>
          </a:solidFill>
          <a:ln w="76200" cmpd="tri">
            <a:solidFill>
              <a:schemeClr val="tx1"/>
            </a:solidFill>
            <a:round/>
            <a:headEnd/>
            <a:tailEnd/>
          </a:ln>
        </p:spPr>
        <p:txBody>
          <a:bodyPr lIns="137160" tIns="137160" rIns="137160" bIns="137160"/>
          <a:lstStyle/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r>
              <a:rPr lang="en-US" sz="2400"/>
              <a:t>Buffalo, E. A., Fries, P., Landman, R., Buschman, T. J., &amp; Desimone, R. (2011). Laminar differences in gamma and alpha coherence in the ventral stream. </a:t>
            </a:r>
            <a:r>
              <a:rPr lang="en-US" sz="2400" i="1"/>
              <a:t>Proceedings of the National Academy of Sciences of the United States of America</a:t>
            </a:r>
            <a:r>
              <a:rPr lang="en-US" sz="2400"/>
              <a:t>, </a:t>
            </a:r>
            <a:r>
              <a:rPr lang="en-US" sz="2400" i="1"/>
              <a:t>108</a:t>
            </a:r>
            <a:r>
              <a:rPr lang="en-US" sz="2400"/>
              <a:t>(27), 11262–11267.</a:t>
            </a:r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r>
              <a:rPr lang="en-US" sz="2400"/>
              <a:t>Lee, T. S., Yang, C. F., Romero, R. D., &amp; Mumford, D. (2002). Neural activity in early visual cortex reflects behavioral experience and higher-order perceptual saliency. </a:t>
            </a:r>
            <a:r>
              <a:rPr lang="en-US" sz="2400" i="1"/>
              <a:t>Nature Neuroscience</a:t>
            </a:r>
            <a:r>
              <a:rPr lang="en-US" sz="2400"/>
              <a:t>, </a:t>
            </a:r>
            <a:r>
              <a:rPr lang="en-US" sz="2400" i="1"/>
              <a:t>5</a:t>
            </a:r>
            <a:r>
              <a:rPr lang="en-US" sz="2400"/>
              <a:t>(6), 589–597. </a:t>
            </a:r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r>
              <a:rPr lang="en-US" sz="2400"/>
              <a:t>Lotter, W., Kreiman, G., and Cox, D. (2016). </a:t>
            </a:r>
            <a:r>
              <a:rPr lang="en-US" sz="2400" i="1"/>
              <a:t>Deep predictive coding networks for video prediction and unsupervised learning</a:t>
            </a:r>
            <a:r>
              <a:rPr lang="en-US" sz="2400"/>
              <a:t>. arXiv:1605.08104 </a:t>
            </a:r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r>
              <a:rPr lang="en-US" sz="2400"/>
              <a:t>Mumford, D. (1991). On the computational architecture of the neocortex. </a:t>
            </a:r>
            <a:r>
              <a:rPr lang="en-US" sz="2400" i="1"/>
              <a:t>Biological Cybernetics</a:t>
            </a:r>
            <a:r>
              <a:rPr lang="en-US" sz="2400"/>
              <a:t>, </a:t>
            </a:r>
            <a:r>
              <a:rPr lang="en-US" sz="2400" i="1"/>
              <a:t>65</a:t>
            </a:r>
            <a:r>
              <a:rPr lang="en-US" sz="2400"/>
              <a:t>(2), 135–145. </a:t>
            </a:r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r>
              <a:rPr lang="en-US" sz="2400"/>
              <a:t>O'Reilly, R.C., Wyatte, D., and Rohrlich, J. (2017). Deep Predictive Learning: A Comprehensive Model of Three Visual Streams. arXiv: 1709.04654</a:t>
            </a:r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r>
              <a:rPr lang="en-US" sz="2400"/>
              <a:t>Sherman, S., &amp; Guillery, R. (2006). </a:t>
            </a:r>
            <a:r>
              <a:rPr lang="en-US" sz="2400" i="1"/>
              <a:t>Exploring the Thalamus and Its Role in Cortical Function</a:t>
            </a:r>
            <a:r>
              <a:rPr lang="en-US" sz="2400"/>
              <a:t>. Cambridge, MA: MIT Press.</a:t>
            </a:r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r>
              <a:rPr lang="en-US" sz="2400"/>
              <a:t>Shipp, S. (2003). The functional logic of cortico-pulvinar connections. </a:t>
            </a:r>
            <a:r>
              <a:rPr lang="en-US" sz="2400" i="1"/>
              <a:t>Philosophical Transactions of the Royal Society of London B</a:t>
            </a:r>
            <a:r>
              <a:rPr lang="en-US" sz="2400"/>
              <a:t>, </a:t>
            </a:r>
            <a:r>
              <a:rPr lang="en-US" sz="2400" i="1"/>
              <a:t>358</a:t>
            </a:r>
            <a:r>
              <a:rPr lang="en-US" sz="2400"/>
              <a:t>(1438), 1605–1624. </a:t>
            </a:r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endParaRPr lang="en-US" sz="2400"/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endParaRPr lang="en-US" sz="2400"/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endParaRPr lang="en-US" sz="2400"/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endParaRPr lang="en-US" sz="2400"/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endParaRPr lang="en-US" sz="2400"/>
          </a:p>
          <a:p>
            <a:pPr marL="342900" indent="-342900">
              <a:spcAft>
                <a:spcPts val="700"/>
              </a:spcAft>
              <a:buFont typeface="Arial" panose="020B0604020202020204" pitchFamily="34" charset="0"/>
              <a:buChar char="•"/>
            </a:pPr>
            <a:endParaRPr lang="en-US" sz="2400"/>
          </a:p>
        </p:txBody>
      </p:sp>
      <p:pic>
        <p:nvPicPr>
          <p:cNvPr id="14341" name="Picture 11">
            <a:extLst>
              <a:ext uri="{FF2B5EF4-FFF2-40B4-BE49-F238E27FC236}">
                <a16:creationId xmlns:a16="http://schemas.microsoft.com/office/drawing/2014/main" id="{005625E0-C667-3049-B203-2CBE3A485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175" y="638175"/>
            <a:ext cx="7797800" cy="320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3" name="Content Placeholder 3">
            <a:extLst>
              <a:ext uri="{FF2B5EF4-FFF2-40B4-BE49-F238E27FC236}">
                <a16:creationId xmlns:a16="http://schemas.microsoft.com/office/drawing/2014/main" id="{92C9B6E1-D566-5448-A05F-BCEE76C714C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333" y="10181247"/>
            <a:ext cx="7010400" cy="42068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5" name="Picture 21">
            <a:extLst>
              <a:ext uri="{FF2B5EF4-FFF2-40B4-BE49-F238E27FC236}">
                <a16:creationId xmlns:a16="http://schemas.microsoft.com/office/drawing/2014/main" id="{5063D126-B2AE-7447-BE9B-3594138C4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80" y="16228504"/>
            <a:ext cx="7620000" cy="347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7" name="Title 1">
            <a:extLst>
              <a:ext uri="{FF2B5EF4-FFF2-40B4-BE49-F238E27FC236}">
                <a16:creationId xmlns:a16="http://schemas.microsoft.com/office/drawing/2014/main" id="{D51A920F-B67F-C044-96D8-3658CC0B2A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12580" y="9130411"/>
            <a:ext cx="11506200" cy="840965"/>
          </a:xfrm>
          <a:solidFill>
            <a:schemeClr val="bg1"/>
          </a:solidFill>
          <a:extLst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5400" u="sng" dirty="0">
                <a:solidFill>
                  <a:schemeClr val="accent6">
                    <a:lumMod val="50000"/>
                  </a:schemeClr>
                </a:solidFill>
              </a:rPr>
              <a:t>Invariant object recognition is hard</a:t>
            </a:r>
          </a:p>
        </p:txBody>
      </p:sp>
      <p:pic>
        <p:nvPicPr>
          <p:cNvPr id="14348" name="Picture 27">
            <a:extLst>
              <a:ext uri="{FF2B5EF4-FFF2-40B4-BE49-F238E27FC236}">
                <a16:creationId xmlns:a16="http://schemas.microsoft.com/office/drawing/2014/main" id="{EB21A972-1A93-3648-B02B-A78094720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024" y="4990647"/>
            <a:ext cx="4971817" cy="3728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51" name="Content Placeholder 3">
            <a:extLst>
              <a:ext uri="{FF2B5EF4-FFF2-40B4-BE49-F238E27FC236}">
                <a16:creationId xmlns:a16="http://schemas.microsoft.com/office/drawing/2014/main" id="{B88E9F58-7803-4D43-8F95-24249A727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437" y="23106291"/>
            <a:ext cx="13049250" cy="3414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53" name="Content Placeholder 3">
            <a:extLst>
              <a:ext uri="{FF2B5EF4-FFF2-40B4-BE49-F238E27FC236}">
                <a16:creationId xmlns:a16="http://schemas.microsoft.com/office/drawing/2014/main" id="{06BB4CAB-40E9-FC46-8ED6-59414F86F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398" y="29498362"/>
            <a:ext cx="12222669" cy="6458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54" name="TextBox 8">
            <a:extLst>
              <a:ext uri="{FF2B5EF4-FFF2-40B4-BE49-F238E27FC236}">
                <a16:creationId xmlns:a16="http://schemas.microsoft.com/office/drawing/2014/main" id="{B0A7ABC9-9821-C74E-B1EA-2CCE6429D7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1623" y="26544450"/>
            <a:ext cx="6033831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en-US" sz="5400" u="sng" dirty="0">
                <a:latin typeface="+mn-lt"/>
                <a:cs typeface="Arial" panose="020B0604020202020204" pitchFamily="34" charset="0"/>
              </a:rPr>
              <a:t>Predictive remapping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FF5C846-ABF9-B24B-9361-2B2A1665C12C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040921" y="11143802"/>
            <a:ext cx="13359281" cy="57705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601CBA-17E8-4A4E-B006-7279CFDF1D9D}"/>
              </a:ext>
            </a:extLst>
          </p:cNvPr>
          <p:cNvSpPr txBox="1"/>
          <p:nvPr/>
        </p:nvSpPr>
        <p:spPr>
          <a:xfrm>
            <a:off x="46400202" y="5467872"/>
            <a:ext cx="4291009" cy="5970865"/>
          </a:xfrm>
          <a:prstGeom prst="rect">
            <a:avLst/>
          </a:prstGeom>
          <a:solidFill>
            <a:schemeClr val="tx1"/>
          </a:solidFill>
        </p:spPr>
        <p:txBody>
          <a:bodyPr wrap="square" lIns="182880" tIns="182880" rIns="182880" bIns="182880" rtlCol="0">
            <a:spAutoFit/>
          </a:bodyPr>
          <a:lstStyle/>
          <a:p>
            <a:pPr algn="ctr"/>
            <a:r>
              <a:rPr lang="en-US" sz="4000" u="sng" dirty="0"/>
              <a:t>Model Data</a:t>
            </a:r>
          </a:p>
          <a:p>
            <a:r>
              <a:rPr lang="en-US" sz="4000" dirty="0"/>
              <a:t>IT forms more consistent, invariant categorical representations than V1 or  V4 (blue squares on </a:t>
            </a:r>
            <a:r>
              <a:rPr lang="en-US" sz="4000" dirty="0" err="1"/>
              <a:t>dialgonal</a:t>
            </a:r>
            <a:r>
              <a:rPr lang="en-US" sz="4000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1F84F0-9AD7-8F4A-AA50-F440ED0F9DB0}"/>
              </a:ext>
            </a:extLst>
          </p:cNvPr>
          <p:cNvSpPr txBox="1"/>
          <p:nvPr/>
        </p:nvSpPr>
        <p:spPr>
          <a:xfrm>
            <a:off x="46400202" y="13057325"/>
            <a:ext cx="4291009" cy="2215991"/>
          </a:xfrm>
          <a:prstGeom prst="rect">
            <a:avLst/>
          </a:prstGeom>
          <a:solidFill>
            <a:schemeClr val="tx1"/>
          </a:solidFill>
        </p:spPr>
        <p:txBody>
          <a:bodyPr wrap="square" lIns="182880" tIns="182880" rIns="182880" bIns="182880" rtlCol="0">
            <a:spAutoFit/>
          </a:bodyPr>
          <a:lstStyle/>
          <a:p>
            <a:pPr algn="ctr"/>
            <a:r>
              <a:rPr lang="en-US" sz="4000" u="sng" dirty="0">
                <a:sym typeface="Wingdings" pitchFamily="2" charset="2"/>
              </a:rPr>
              <a:t>Macaque Data</a:t>
            </a:r>
          </a:p>
          <a:p>
            <a:r>
              <a:rPr lang="en-US" sz="4000" dirty="0" err="1"/>
              <a:t>Cadieu</a:t>
            </a:r>
            <a:r>
              <a:rPr lang="en-US" sz="4000" dirty="0"/>
              <a:t> et al, 2014</a:t>
            </a:r>
            <a:endParaRPr lang="en-US" sz="4000" dirty="0">
              <a:sym typeface="Wingdings" pitchFamily="2" charset="2"/>
            </a:endParaRPr>
          </a:p>
          <a:p>
            <a:r>
              <a:rPr lang="en-US" sz="4000" dirty="0">
                <a:sym typeface="Wingdings" pitchFamily="2" charset="2"/>
              </a:rPr>
              <a:t>(DiCarlo lab)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A5EFAB7-96A3-D445-915E-7D4629BC8487}"/>
              </a:ext>
            </a:extLst>
          </p:cNvPr>
          <p:cNvSpPr txBox="1"/>
          <p:nvPr/>
        </p:nvSpPr>
        <p:spPr>
          <a:xfrm>
            <a:off x="34844056" y="16875915"/>
            <a:ext cx="146881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5400" u="sng" dirty="0"/>
              <a:t>Differences with other predictive/generative models</a:t>
            </a:r>
          </a:p>
        </p:txBody>
      </p:sp>
      <p:sp>
        <p:nvSpPr>
          <p:cNvPr id="50" name="TextBox 14">
            <a:extLst>
              <a:ext uri="{FF2B5EF4-FFF2-40B4-BE49-F238E27FC236}">
                <a16:creationId xmlns:a16="http://schemas.microsoft.com/office/drawing/2014/main" id="{D33BFE2A-7019-924C-9FF4-56472E0C59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40089" y="10181247"/>
            <a:ext cx="8775089" cy="461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274320" tIns="274320" rIns="274320" bIns="274320">
            <a:spAutoFit/>
          </a:bodyPr>
          <a:lstStyle/>
          <a:p>
            <a:pPr eaLnBrk="1" hangingPunct="1"/>
            <a:r>
              <a:rPr lang="en-US" altLang="en-US" sz="4400" dirty="0">
                <a:solidFill>
                  <a:schemeClr val="accent6">
                    <a:lumMod val="50000"/>
                  </a:schemeClr>
                </a:solidFill>
              </a:rPr>
              <a:t>•</a:t>
            </a:r>
            <a:r>
              <a:rPr lang="en-US" altLang="en-US" sz="4400" dirty="0"/>
              <a:t> </a:t>
            </a:r>
            <a:r>
              <a:rPr lang="en-US" altLang="en-US" sz="4400" i="1" dirty="0"/>
              <a:t>Different</a:t>
            </a:r>
            <a:r>
              <a:rPr lang="en-US" altLang="en-US" sz="4400" dirty="0"/>
              <a:t> objects in </a:t>
            </a:r>
            <a:r>
              <a:rPr lang="en-US" altLang="en-US" sz="4400" i="1" dirty="0"/>
              <a:t>same</a:t>
            </a:r>
            <a:r>
              <a:rPr lang="en-US" altLang="en-US" sz="4400" dirty="0"/>
              <a:t> location share many features</a:t>
            </a:r>
          </a:p>
          <a:p>
            <a:pPr eaLnBrk="1" hangingPunct="1"/>
            <a:r>
              <a:rPr lang="en-US" altLang="en-US" sz="4400" i="1" dirty="0"/>
              <a:t>• Same</a:t>
            </a:r>
            <a:r>
              <a:rPr lang="en-US" altLang="en-US" sz="4400" dirty="0"/>
              <a:t> object in </a:t>
            </a:r>
            <a:r>
              <a:rPr lang="en-US" altLang="en-US" sz="4400" i="1" dirty="0"/>
              <a:t>different</a:t>
            </a:r>
            <a:r>
              <a:rPr lang="en-US" altLang="en-US" sz="4400" dirty="0"/>
              <a:t> locations share no features</a:t>
            </a:r>
          </a:p>
          <a:p>
            <a:pPr eaLnBrk="1" hangingPunct="1"/>
            <a:r>
              <a:rPr lang="en-US" altLang="en-US" sz="4400" dirty="0"/>
              <a:t>• Hebbian: “fire together = wire together” </a:t>
            </a:r>
            <a:r>
              <a:rPr lang="mr-IN" altLang="en-US" sz="4400" dirty="0"/>
              <a:t>–</a:t>
            </a:r>
            <a:r>
              <a:rPr lang="en-US" altLang="en-US" sz="4400" dirty="0"/>
              <a:t> </a:t>
            </a:r>
            <a:r>
              <a:rPr lang="en-US" altLang="en-US" sz="4400" i="1" dirty="0">
                <a:solidFill>
                  <a:srgbClr val="FF0000"/>
                </a:solidFill>
              </a:rPr>
              <a:t>exact opposite</a:t>
            </a:r>
            <a:r>
              <a:rPr lang="en-US" altLang="en-US" sz="4400" dirty="0"/>
              <a:t>!</a:t>
            </a:r>
          </a:p>
        </p:txBody>
      </p:sp>
      <p:sp>
        <p:nvSpPr>
          <p:cNvPr id="51" name="TextBox 14">
            <a:extLst>
              <a:ext uri="{FF2B5EF4-FFF2-40B4-BE49-F238E27FC236}">
                <a16:creationId xmlns:a16="http://schemas.microsoft.com/office/drawing/2014/main" id="{6C233A9B-6A49-2744-B78D-C254A31BFC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37137" y="16281720"/>
            <a:ext cx="9024541" cy="25853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274320" tIns="274320" rIns="274320" bIns="274320">
            <a:spAutoFit/>
          </a:bodyPr>
          <a:lstStyle/>
          <a:p>
            <a:pPr eaLnBrk="1" hangingPunct="1"/>
            <a:r>
              <a:rPr lang="en-US" altLang="en-US" sz="4400" dirty="0"/>
              <a:t>• Deep CNNs solve invariant recognition problem </a:t>
            </a:r>
            <a:r>
              <a:rPr lang="en-US" altLang="en-US" sz="4400" i="1" dirty="0"/>
              <a:t>but</a:t>
            </a:r>
            <a:r>
              <a:rPr lang="en-US" altLang="en-US" sz="4400" dirty="0"/>
              <a:t> rely on huge datasets of hand-labeled images.</a:t>
            </a:r>
          </a:p>
        </p:txBody>
      </p:sp>
      <p:sp>
        <p:nvSpPr>
          <p:cNvPr id="52" name="TextBox 14">
            <a:extLst>
              <a:ext uri="{FF2B5EF4-FFF2-40B4-BE49-F238E27FC236}">
                <a16:creationId xmlns:a16="http://schemas.microsoft.com/office/drawing/2014/main" id="{623F7A3D-613F-DF45-B77E-ECBFAD2673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0769" y="21085308"/>
            <a:ext cx="14985695" cy="19082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274320" tIns="274320" rIns="274320" bIns="274320">
            <a:spAutoFit/>
          </a:bodyPr>
          <a:lstStyle/>
          <a:p>
            <a:pPr eaLnBrk="1" hangingPunct="1"/>
            <a:r>
              <a:rPr lang="en-US" altLang="en-US" sz="4400" dirty="0">
                <a:latin typeface="+mn-lt"/>
                <a:cs typeface="Arial" panose="020B0604020202020204" pitchFamily="34" charset="0"/>
              </a:rPr>
              <a:t>• Predictive models infer from prior sensory input to predict next sensory input.</a:t>
            </a:r>
          </a:p>
        </p:txBody>
      </p:sp>
      <p:sp>
        <p:nvSpPr>
          <p:cNvPr id="53" name="TextBox 14">
            <a:extLst>
              <a:ext uri="{FF2B5EF4-FFF2-40B4-BE49-F238E27FC236}">
                <a16:creationId xmlns:a16="http://schemas.microsoft.com/office/drawing/2014/main" id="{EBCD736A-DEE4-5F4E-9E70-22E63763E2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65479" y="5183516"/>
            <a:ext cx="14875442" cy="66479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274320" tIns="274320" rIns="274320" bIns="274320">
            <a:spAutoFit/>
          </a:bodyPr>
          <a:lstStyle/>
          <a:p>
            <a:r>
              <a:rPr lang="en-US" sz="4400" dirty="0"/>
              <a:t>• Error-driven learning from difference between prediction and what happens next</a:t>
            </a:r>
          </a:p>
          <a:p>
            <a:r>
              <a:rPr lang="en-US" sz="4400" dirty="0"/>
              <a:t>	• Prediction minus outcome cycle = 100ms = 10hz = alpha</a:t>
            </a:r>
          </a:p>
          <a:p>
            <a:pPr>
              <a:lnSpc>
                <a:spcPct val="150000"/>
              </a:lnSpc>
            </a:pPr>
            <a:r>
              <a:rPr lang="en-US" sz="4400" dirty="0"/>
              <a:t>• Cortical deep layers drive prediction on Pulvinar</a:t>
            </a:r>
          </a:p>
          <a:p>
            <a:r>
              <a:rPr lang="en-US" sz="4400" dirty="0"/>
              <a:t>	• Layer 6CT neurons drive </a:t>
            </a:r>
            <a:r>
              <a:rPr lang="en-US" sz="4400" b="1" dirty="0"/>
              <a:t>prediction</a:t>
            </a:r>
          </a:p>
          <a:p>
            <a:r>
              <a:rPr lang="en-US" sz="4400" b="1" dirty="0"/>
              <a:t>	</a:t>
            </a:r>
            <a:r>
              <a:rPr lang="en-US" sz="4400" dirty="0"/>
              <a:t>•</a:t>
            </a:r>
            <a:r>
              <a:rPr lang="en-US" sz="4400" b="1" dirty="0"/>
              <a:t> </a:t>
            </a:r>
            <a:r>
              <a:rPr lang="en-US" sz="4400" dirty="0"/>
              <a:t>5IB (alpha burst) from </a:t>
            </a:r>
            <a:r>
              <a:rPr lang="en-US" sz="4400" i="1" dirty="0"/>
              <a:t>deep layers</a:t>
            </a:r>
            <a:r>
              <a:rPr lang="en-US" sz="4400" dirty="0"/>
              <a:t> drive </a:t>
            </a:r>
            <a:r>
              <a:rPr lang="en-US" sz="4400" b="1" dirty="0"/>
              <a:t>outcome</a:t>
            </a:r>
            <a:endParaRPr lang="en-US" sz="4400" dirty="0"/>
          </a:p>
          <a:p>
            <a:pPr>
              <a:lnSpc>
                <a:spcPct val="150000"/>
              </a:lnSpc>
            </a:pPr>
            <a:r>
              <a:rPr lang="en-US" sz="4400" dirty="0"/>
              <a:t>• Error is temporal difference, broadcast from pulvinar</a:t>
            </a:r>
          </a:p>
          <a:p>
            <a:r>
              <a:rPr lang="en-US" sz="4400" dirty="0"/>
              <a:t>	• Local temporal-diff learning throughout cortex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B99530A3-0F27-0547-BA2F-0A6E5CC03F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1720" y="15115407"/>
            <a:ext cx="11057730" cy="84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6674" tIns="53337" rIns="106674" bIns="53337" numCol="1" anchor="t" anchorCtr="0" compatLnSpc="1">
            <a:prstTxWarp prst="textNoShape">
              <a:avLst/>
            </a:prstTxWarp>
          </a:bodyPr>
          <a:lstStyle>
            <a:lvl1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2pPr>
            <a:lvl3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3pPr>
            <a:lvl4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4pPr>
            <a:lvl5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5pPr>
            <a:lvl6pPr marL="561150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6pPr>
            <a:lvl7pPr marL="109451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7pPr>
            <a:lvl8pPr marL="162788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8pPr>
            <a:lvl9pPr marL="2161258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9pPr>
          </a:lstStyle>
          <a:p>
            <a:r>
              <a:rPr lang="en-US" altLang="en-US" sz="5400" u="sng" kern="0" dirty="0">
                <a:solidFill>
                  <a:schemeClr val="accent6">
                    <a:lumMod val="50000"/>
                  </a:schemeClr>
                </a:solidFill>
              </a:rPr>
              <a:t>Deep CNNs rely on large datasets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69639F43-1043-CA40-972F-B5D6FF0B29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6942" y="20080879"/>
            <a:ext cx="11057730" cy="84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6674" tIns="53337" rIns="106674" bIns="53337" numCol="1" anchor="t" anchorCtr="0" compatLnSpc="1">
            <a:prstTxWarp prst="textNoShape">
              <a:avLst/>
            </a:prstTxWarp>
          </a:bodyPr>
          <a:lstStyle>
            <a:lvl1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2pPr>
            <a:lvl3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3pPr>
            <a:lvl4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4pPr>
            <a:lvl5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5pPr>
            <a:lvl6pPr marL="561150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6pPr>
            <a:lvl7pPr marL="109451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7pPr>
            <a:lvl8pPr marL="162788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8pPr>
            <a:lvl9pPr marL="2161258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9pPr>
          </a:lstStyle>
          <a:p>
            <a:r>
              <a:rPr lang="en-US" altLang="en-US" sz="5400" i="1" u="sng" kern="0" dirty="0">
                <a:solidFill>
                  <a:schemeClr val="accent6">
                    <a:lumMod val="50000"/>
                  </a:schemeClr>
                </a:solidFill>
              </a:rPr>
              <a:t>If</a:t>
            </a:r>
            <a:r>
              <a:rPr lang="en-US" altLang="en-US" sz="5400" u="sng" kern="0" dirty="0">
                <a:solidFill>
                  <a:schemeClr val="accent6">
                    <a:lumMod val="50000"/>
                  </a:schemeClr>
                </a:solidFill>
              </a:rPr>
              <a:t> you can predict it you </a:t>
            </a:r>
            <a:r>
              <a:rPr lang="en-US" altLang="en-US" sz="5400" i="1" u="sng" kern="0" dirty="0">
                <a:solidFill>
                  <a:schemeClr val="accent6">
                    <a:lumMod val="50000"/>
                  </a:schemeClr>
                </a:solidFill>
              </a:rPr>
              <a:t>know</a:t>
            </a:r>
            <a:r>
              <a:rPr lang="en-US" altLang="en-US" sz="5400" u="sng" kern="0" dirty="0">
                <a:solidFill>
                  <a:schemeClr val="accent6">
                    <a:lumMod val="50000"/>
                  </a:schemeClr>
                </a:solidFill>
              </a:rPr>
              <a:t> it!</a:t>
            </a:r>
          </a:p>
        </p:txBody>
      </p:sp>
      <p:sp>
        <p:nvSpPr>
          <p:cNvPr id="46" name="Title 1">
            <a:extLst>
              <a:ext uri="{FF2B5EF4-FFF2-40B4-BE49-F238E27FC236}">
                <a16:creationId xmlns:a16="http://schemas.microsoft.com/office/drawing/2014/main" id="{8EB61B51-A362-DC47-BC44-E86DD121FB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2489" y="3804337"/>
            <a:ext cx="11986382" cy="84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6674" tIns="53337" rIns="106674" bIns="53337" numCol="1" anchor="t" anchorCtr="0" compatLnSpc="1">
            <a:prstTxWarp prst="textNoShape">
              <a:avLst/>
            </a:prstTxWarp>
          </a:bodyPr>
          <a:lstStyle>
            <a:lvl1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2pPr>
            <a:lvl3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3pPr>
            <a:lvl4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4pPr>
            <a:lvl5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5pPr>
            <a:lvl6pPr marL="561150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6pPr>
            <a:lvl7pPr marL="109451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7pPr>
            <a:lvl8pPr marL="162788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8pPr>
            <a:lvl9pPr marL="2161258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9pPr>
          </a:lstStyle>
          <a:p>
            <a:pPr eaLnBrk="1" hangingPunct="1"/>
            <a:r>
              <a:rPr lang="en-US" altLang="en-US" sz="5400" u="sng" dirty="0">
                <a:solidFill>
                  <a:schemeClr val="accent6">
                    <a:lumMod val="50000"/>
                  </a:schemeClr>
                </a:solidFill>
              </a:rPr>
              <a:t>Where does our knowledge come from?</a:t>
            </a:r>
          </a:p>
        </p:txBody>
      </p:sp>
      <p:sp>
        <p:nvSpPr>
          <p:cNvPr id="48" name="TextBox 14">
            <a:extLst>
              <a:ext uri="{FF2B5EF4-FFF2-40B4-BE49-F238E27FC236}">
                <a16:creationId xmlns:a16="http://schemas.microsoft.com/office/drawing/2014/main" id="{EFE7731F-2173-3F4E-BE35-890DD4F646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1694" y="27590147"/>
            <a:ext cx="14985695" cy="19082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274320" tIns="274320" rIns="274320" bIns="274320">
            <a:spAutoFit/>
          </a:bodyPr>
          <a:lstStyle/>
          <a:p>
            <a:pPr eaLnBrk="1" hangingPunct="1"/>
            <a:r>
              <a:rPr lang="en-US" altLang="en-US" sz="4400" dirty="0">
                <a:cs typeface="Arial" panose="020B0604020202020204" pitchFamily="34" charset="0"/>
              </a:rPr>
              <a:t>• LIP neurons anticipate effect of saccade, start firing at new location before fixation lands (even before saccade  starts!)</a:t>
            </a:r>
          </a:p>
        </p:txBody>
      </p:sp>
      <p:sp>
        <p:nvSpPr>
          <p:cNvPr id="14342" name="TextBox 14">
            <a:extLst>
              <a:ext uri="{FF2B5EF4-FFF2-40B4-BE49-F238E27FC236}">
                <a16:creationId xmlns:a16="http://schemas.microsoft.com/office/drawing/2014/main" id="{67355D51-3934-374A-89D3-D880F90DF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62721" y="4955081"/>
            <a:ext cx="10776111" cy="38472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274320" tIns="182880" rIns="274320" bIns="182880">
            <a:spAutoFit/>
          </a:bodyPr>
          <a:lstStyle/>
          <a:p>
            <a:pPr eaLnBrk="1" hangingPunct="1"/>
            <a:r>
              <a:rPr lang="en-US" altLang="en-US" sz="4400" dirty="0">
                <a:solidFill>
                  <a:schemeClr val="accent6">
                    <a:lumMod val="50000"/>
                  </a:schemeClr>
                </a:solidFill>
              </a:rPr>
              <a:t>• How are invariant object representations formed?</a:t>
            </a:r>
          </a:p>
          <a:p>
            <a:pPr eaLnBrk="1" hangingPunct="1"/>
            <a:r>
              <a:rPr lang="en-US" altLang="en-US" sz="4400" dirty="0">
                <a:solidFill>
                  <a:schemeClr val="accent6">
                    <a:lumMod val="50000"/>
                  </a:schemeClr>
                </a:solidFill>
              </a:rPr>
              <a:t>• </a:t>
            </a:r>
            <a:r>
              <a:rPr lang="en-US" sz="4400" dirty="0"/>
              <a:t>We propose error-driven learning from prediction/outcome in the cortico-thalamocortical loop</a:t>
            </a:r>
            <a:endParaRPr lang="en-US" altLang="en-US" sz="4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F68AF330-BC67-8944-A284-521EF56852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00788" y="4095863"/>
            <a:ext cx="11506200" cy="840965"/>
          </a:xfrm>
          <a:prstGeom prst="rect">
            <a:avLst/>
          </a:prstGeom>
          <a:solidFill>
            <a:schemeClr val="bg1"/>
          </a:solidFill>
          <a:extLst/>
        </p:spPr>
        <p:txBody>
          <a:bodyPr vert="horz" wrap="square" lIns="106674" tIns="53337" rIns="106674" bIns="53337" numCol="1" anchor="t" anchorCtr="0" compatLnSpc="1">
            <a:prstTxWarp prst="textNoShape">
              <a:avLst/>
            </a:prstTxWarp>
          </a:bodyPr>
          <a:lstStyle>
            <a:lvl1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2pPr>
            <a:lvl3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3pPr>
            <a:lvl4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4pPr>
            <a:lvl5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5pPr>
            <a:lvl6pPr marL="561150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6pPr>
            <a:lvl7pPr marL="109451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7pPr>
            <a:lvl8pPr marL="162788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8pPr>
            <a:lvl9pPr marL="2161258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9pPr>
          </a:lstStyle>
          <a:p>
            <a:r>
              <a:rPr lang="en-US" altLang="en-US" sz="5400" u="sng" kern="0" dirty="0">
                <a:solidFill>
                  <a:schemeClr val="accent6">
                    <a:lumMod val="50000"/>
                  </a:schemeClr>
                </a:solidFill>
              </a:rPr>
              <a:t>Central Hypothesis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8533F4-B611-9C4C-9F5D-8E7981F3B08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462892" y="838109"/>
            <a:ext cx="10487921" cy="1586075"/>
          </a:xfrm>
          <a:prstGeom prst="rect">
            <a:avLst/>
          </a:prstGeom>
        </p:spPr>
      </p:pic>
      <p:sp>
        <p:nvSpPr>
          <p:cNvPr id="55" name="Title 1">
            <a:extLst>
              <a:ext uri="{FF2B5EF4-FFF2-40B4-BE49-F238E27FC236}">
                <a16:creationId xmlns:a16="http://schemas.microsoft.com/office/drawing/2014/main" id="{F240D1F1-BAD5-4C4E-B8FD-8859BAA537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77582" y="12134921"/>
            <a:ext cx="8534400" cy="840965"/>
          </a:xfrm>
          <a:prstGeom prst="rect">
            <a:avLst/>
          </a:prstGeom>
          <a:solidFill>
            <a:schemeClr val="bg1"/>
          </a:solidFill>
          <a:extLst/>
        </p:spPr>
        <p:txBody>
          <a:bodyPr vert="horz" wrap="square" lIns="106674" tIns="53337" rIns="106674" bIns="53337" numCol="1" anchor="t" anchorCtr="0" compatLnSpc="1">
            <a:prstTxWarp prst="textNoShape">
              <a:avLst/>
            </a:prstTxWarp>
          </a:bodyPr>
          <a:lstStyle>
            <a:lvl1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2pPr>
            <a:lvl3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3pPr>
            <a:lvl4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4pPr>
            <a:lvl5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5pPr>
            <a:lvl6pPr marL="561150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6pPr>
            <a:lvl7pPr marL="109451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7pPr>
            <a:lvl8pPr marL="162788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8pPr>
            <a:lvl9pPr marL="2161258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9pPr>
          </a:lstStyle>
          <a:p>
            <a:r>
              <a:rPr lang="en-US" altLang="en-US" sz="5400" u="sng" kern="0" dirty="0">
                <a:solidFill>
                  <a:schemeClr val="accent6">
                    <a:lumMod val="50000"/>
                  </a:schemeClr>
                </a:solidFill>
              </a:rPr>
              <a:t>The Predictive learning cycle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FC0AA89-D4EB-AD49-91AA-6947D5E4131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8175764" y="13129414"/>
            <a:ext cx="15311048" cy="1080032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9B1E94E-02A7-5846-BF92-4E4EEFA1F905}"/>
              </a:ext>
            </a:extLst>
          </p:cNvPr>
          <p:cNvGrpSpPr/>
          <p:nvPr/>
        </p:nvGrpSpPr>
        <p:grpSpPr>
          <a:xfrm>
            <a:off x="33486812" y="4616010"/>
            <a:ext cx="12755779" cy="6630438"/>
            <a:chOff x="33521142" y="5393094"/>
            <a:chExt cx="12755779" cy="663043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653F146-7372-DD44-BCC9-F781DF2C9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9403856" y="5430615"/>
              <a:ext cx="5704868" cy="6459924"/>
            </a:xfrm>
            <a:prstGeom prst="rect">
              <a:avLst/>
            </a:prstGeom>
          </p:spPr>
        </p:pic>
        <p:pic>
          <p:nvPicPr>
            <p:cNvPr id="32" name="Content Placeholder 4">
              <a:extLst>
                <a:ext uri="{FF2B5EF4-FFF2-40B4-BE49-F238E27FC236}">
                  <a16:creationId xmlns:a16="http://schemas.microsoft.com/office/drawing/2014/main" id="{7FF33352-F622-5A44-8F04-C1956903EB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33521142" y="5393094"/>
              <a:ext cx="6261052" cy="6630438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F615E9F-4F39-9443-AF78-BC2F7F642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45108724" y="6863041"/>
              <a:ext cx="1168197" cy="5077162"/>
            </a:xfrm>
            <a:prstGeom prst="rect">
              <a:avLst/>
            </a:prstGeom>
          </p:spPr>
        </p:pic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A5A5A371-3CBD-F54C-A7B9-7C1B88D503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74881" y="3804337"/>
            <a:ext cx="11506200" cy="840965"/>
          </a:xfrm>
          <a:prstGeom prst="rect">
            <a:avLst/>
          </a:prstGeom>
          <a:solidFill>
            <a:schemeClr val="bg1"/>
          </a:solidFill>
          <a:extLst/>
        </p:spPr>
        <p:txBody>
          <a:bodyPr vert="horz" wrap="square" lIns="106674" tIns="53337" rIns="106674" bIns="53337" numCol="1" anchor="t" anchorCtr="0" compatLnSpc="1">
            <a:prstTxWarp prst="textNoShape">
              <a:avLst/>
            </a:prstTxWarp>
          </a:bodyPr>
          <a:lstStyle>
            <a:lvl1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2pPr>
            <a:lvl3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3pPr>
            <a:lvl4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4pPr>
            <a:lvl5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5pPr>
            <a:lvl6pPr marL="561150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6pPr>
            <a:lvl7pPr marL="109451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7pPr>
            <a:lvl8pPr marL="162788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8pPr>
            <a:lvl9pPr marL="2161258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9pPr>
          </a:lstStyle>
          <a:p>
            <a:r>
              <a:rPr lang="en-US" altLang="en-US" sz="5400" u="sng" kern="0" dirty="0">
                <a:solidFill>
                  <a:schemeClr val="accent6">
                    <a:lumMod val="50000"/>
                  </a:schemeClr>
                </a:solidFill>
              </a:rPr>
              <a:t>Results</a:t>
            </a:r>
          </a:p>
        </p:txBody>
      </p:sp>
      <p:sp>
        <p:nvSpPr>
          <p:cNvPr id="58" name="TextBox 14">
            <a:extLst>
              <a:ext uri="{FF2B5EF4-FFF2-40B4-BE49-F238E27FC236}">
                <a16:creationId xmlns:a16="http://schemas.microsoft.com/office/drawing/2014/main" id="{BD2DC800-50ED-434B-A687-B66EC07BD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27418" y="17698485"/>
            <a:ext cx="15721384" cy="59708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274320" tIns="274320" rIns="274320" bIns="274320">
            <a:spAutoFit/>
          </a:bodyPr>
          <a:lstStyle/>
          <a:p>
            <a:r>
              <a:rPr lang="en-US" sz="4400" dirty="0"/>
              <a:t>• No </a:t>
            </a:r>
            <a:r>
              <a:rPr lang="en-US" sz="4400" i="1" dirty="0"/>
              <a:t>explicit error-coding </a:t>
            </a:r>
            <a:r>
              <a:rPr lang="en-US" sz="4400" dirty="0"/>
              <a:t>framework, where certain neurons explicitly subtract the top-down model-based signals from the bottom-up sensory-driven signals. </a:t>
            </a:r>
          </a:p>
          <a:p>
            <a:r>
              <a:rPr lang="en-US" sz="4400" dirty="0"/>
              <a:t>• These error signals are sometimes referred to as “prediction errors” but this sense of the word prediction does not typically include the critical “about the future” aspect.</a:t>
            </a:r>
          </a:p>
          <a:p>
            <a:r>
              <a:rPr lang="en-US" sz="4400" dirty="0"/>
              <a:t>• This “generative error” is fed forward via the superficial layers rather than via the thalamus.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C05A196-F1EF-4942-B0E3-02DB99CADCC5}"/>
              </a:ext>
            </a:extLst>
          </p:cNvPr>
          <p:cNvSpPr txBox="1"/>
          <p:nvPr/>
        </p:nvSpPr>
        <p:spPr>
          <a:xfrm>
            <a:off x="35010962" y="23747623"/>
            <a:ext cx="146881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u="sng" dirty="0"/>
              <a:t>Summary</a:t>
            </a:r>
          </a:p>
        </p:txBody>
      </p:sp>
      <p:sp>
        <p:nvSpPr>
          <p:cNvPr id="62" name="Title 1">
            <a:extLst>
              <a:ext uri="{FF2B5EF4-FFF2-40B4-BE49-F238E27FC236}">
                <a16:creationId xmlns:a16="http://schemas.microsoft.com/office/drawing/2014/main" id="{A6C2F0FB-07ED-8547-8EAE-4788A29685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63159" y="23875579"/>
            <a:ext cx="11506200" cy="840965"/>
          </a:xfrm>
          <a:prstGeom prst="rect">
            <a:avLst/>
          </a:prstGeom>
          <a:solidFill>
            <a:schemeClr val="bg1"/>
          </a:solidFill>
          <a:extLst/>
        </p:spPr>
        <p:txBody>
          <a:bodyPr vert="horz" wrap="square" lIns="106674" tIns="53337" rIns="106674" bIns="53337" numCol="1" anchor="t" anchorCtr="0" compatLnSpc="1">
            <a:prstTxWarp prst="textNoShape">
              <a:avLst/>
            </a:prstTxWarp>
          </a:bodyPr>
          <a:lstStyle>
            <a:lvl1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2pPr>
            <a:lvl3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3pPr>
            <a:lvl4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4pPr>
            <a:lvl5pPr marL="26988" indent="-26988" algn="ctr" defTabSz="1063625" rtl="0" eaLnBrk="0" fontAlgn="base" hangingPunct="0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panose="020B0502020104020203" pitchFamily="34" charset="-79"/>
              </a:defRPr>
            </a:lvl5pPr>
            <a:lvl6pPr marL="561150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6pPr>
            <a:lvl7pPr marL="109451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7pPr>
            <a:lvl8pPr marL="1627889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8pPr>
            <a:lvl9pPr marL="2161258" algn="ctr" defTabSz="1064888" rtl="0" fontAlgn="base">
              <a:spcBef>
                <a:spcPct val="0"/>
              </a:spcBef>
              <a:spcAft>
                <a:spcPct val="0"/>
              </a:spcAft>
              <a:defRPr sz="32200">
                <a:solidFill>
                  <a:schemeClr val="tx1"/>
                </a:solidFill>
                <a:latin typeface="Gill Sans" charset="0"/>
                <a:ea typeface="ＭＳ Ｐゴシック" charset="0"/>
                <a:cs typeface="Gill Sans" charset="0"/>
                <a:sym typeface="Gill Sans" charset="0"/>
              </a:defRPr>
            </a:lvl9pPr>
          </a:lstStyle>
          <a:p>
            <a:r>
              <a:rPr lang="en-US" altLang="en-US" sz="5400" u="sng" kern="0" dirty="0">
                <a:solidFill>
                  <a:schemeClr val="accent6">
                    <a:lumMod val="50000"/>
                  </a:schemeClr>
                </a:solidFill>
              </a:rPr>
              <a:t>Implemented Model</a:t>
            </a:r>
          </a:p>
        </p:txBody>
      </p:sp>
      <p:sp>
        <p:nvSpPr>
          <p:cNvPr id="42" name="TextBox 14">
            <a:extLst>
              <a:ext uri="{FF2B5EF4-FFF2-40B4-BE49-F238E27FC236}">
                <a16:creationId xmlns:a16="http://schemas.microsoft.com/office/drawing/2014/main" id="{0C52A894-253C-6947-ACE2-435CA3146B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37080" y="24597207"/>
            <a:ext cx="15846758" cy="66479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274320" tIns="274320" rIns="274320" bIns="274320">
            <a:spAutoFit/>
          </a:bodyPr>
          <a:lstStyle/>
          <a:p>
            <a:r>
              <a:rPr lang="en-US" sz="4400" dirty="0"/>
              <a:t>• A comprehensive, biologically consistent framework, explaining how prediction on a 100 msec cycle produces learning.</a:t>
            </a:r>
          </a:p>
          <a:p>
            <a:r>
              <a:rPr lang="en-US" sz="4400" dirty="0"/>
              <a:t>• </a:t>
            </a:r>
            <a:r>
              <a:rPr lang="en-US" sz="4400" dirty="0">
                <a:solidFill>
                  <a:schemeClr val="tx2"/>
                </a:solidFill>
                <a:ea typeface="ＭＳ Ｐゴシック" charset="0"/>
                <a:cs typeface="Gill Sans" panose="020B0502020104020203" pitchFamily="34" charset="-79"/>
                <a:sym typeface="Arial" charset="0"/>
              </a:rPr>
              <a:t>The pulvinar nucleus acts as a projection screen for predictions generated by deep layers of cortex.</a:t>
            </a:r>
          </a:p>
          <a:p>
            <a:r>
              <a:rPr lang="en-US" sz="4400" dirty="0">
                <a:solidFill>
                  <a:schemeClr val="tx2"/>
                </a:solidFill>
                <a:ea typeface="ＭＳ Ｐゴシック" charset="0"/>
                <a:cs typeface="Gill Sans" panose="020B0502020104020203" pitchFamily="34" charset="-79"/>
                <a:sym typeface="Arial" charset="0"/>
              </a:rPr>
              <a:t>• B</a:t>
            </a:r>
            <a:r>
              <a:rPr lang="en-US" sz="4400"/>
              <a:t>ottom-up, sparse, driving inputs from layer 5 intrinsic bursting neurons provide the target signal.</a:t>
            </a:r>
          </a:p>
          <a:p>
            <a:r>
              <a:rPr lang="en-US" sz="4400"/>
              <a:t>• The temporal difference between target and prediction reverberates throughout cortex, driving synaptic changes that approximate error backpropagation.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00EB137-DE8E-BC45-9A05-444EC4ACA47F}"/>
              </a:ext>
            </a:extLst>
          </p:cNvPr>
          <p:cNvSpPr txBox="1"/>
          <p:nvPr/>
        </p:nvSpPr>
        <p:spPr>
          <a:xfrm>
            <a:off x="35010963" y="31323454"/>
            <a:ext cx="146881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u="sng" dirty="0"/>
              <a:t>References</a:t>
            </a:r>
          </a:p>
        </p:txBody>
      </p:sp>
      <p:sp>
        <p:nvSpPr>
          <p:cNvPr id="45" name="TextBox 14">
            <a:extLst>
              <a:ext uri="{FF2B5EF4-FFF2-40B4-BE49-F238E27FC236}">
                <a16:creationId xmlns:a16="http://schemas.microsoft.com/office/drawing/2014/main" id="{4FA63FAA-5352-404E-9A3A-5A4476AC2C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333" y="36150377"/>
            <a:ext cx="14985694" cy="12926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274320" tIns="274320" rIns="274320" bIns="274320">
            <a:spAutoFit/>
          </a:bodyPr>
          <a:lstStyle/>
          <a:p>
            <a:pPr eaLnBrk="1" hangingPunct="1"/>
            <a:r>
              <a:rPr lang="en-US" altLang="en-US" sz="2400" dirty="0">
                <a:cs typeface="Arial" panose="020B0604020202020204" pitchFamily="34" charset="0"/>
              </a:rPr>
              <a:t>This work supported by the following grants: </a:t>
            </a:r>
            <a:r>
              <a:rPr lang="en-US" sz="2400"/>
              <a:t>Bidirectional Vision, ONR N00014-14-1-0670 / N00014-16-1-2128 and Deep Predictive Learning in Vision,  ONR N00014-18-1-2116</a:t>
            </a:r>
            <a:endParaRPr lang="en-US" altLang="en-US" sz="2400" dirty="0"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an with painting">
  <a:themeElements>
    <a:clrScheme name="Custom 2">
      <a:dk1>
        <a:srgbClr val="E8F6F7"/>
      </a:dk1>
      <a:lt1>
        <a:srgbClr val="FFFFFF"/>
      </a:lt1>
      <a:dk2>
        <a:srgbClr val="000000"/>
      </a:dk2>
      <a:lt2>
        <a:srgbClr val="808080"/>
      </a:lt2>
      <a:accent1>
        <a:srgbClr val="E8F6F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2FAFA"/>
      </a:accent5>
      <a:accent6>
        <a:srgbClr val="2D2D8A"/>
      </a:accent6>
      <a:hlink>
        <a:srgbClr val="009999"/>
      </a:hlink>
      <a:folHlink>
        <a:srgbClr val="99CC00"/>
      </a:folHlink>
    </a:clrScheme>
    <a:fontScheme name="tan with painting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wrap="square" lIns="274320" tIns="274320" rIns="274320" bIns="274320">
        <a:spAutoFit/>
      </a:bodyPr>
      <a:lstStyle>
        <a:defPPr algn="l" eaLnBrk="1" hangingPunct="1">
          <a:defRPr sz="4400" dirty="0">
            <a:solidFill>
              <a:schemeClr val="accent6">
                <a:lumMod val="50000"/>
              </a:schemeClr>
            </a:solidFill>
          </a:defRPr>
        </a:defPPr>
      </a:lstStyle>
    </a:txDef>
  </a:objectDefaults>
  <a:extraClrSchemeLst>
    <a:extraClrScheme>
      <a:clrScheme name="tan with painting 1">
        <a:dk1>
          <a:srgbClr val="294E69"/>
        </a:dk1>
        <a:lt1>
          <a:srgbClr val="EEDEC3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9A8A6E"/>
        </a:accent2>
        <a:accent3>
          <a:srgbClr val="F5ECDE"/>
        </a:accent3>
        <a:accent4>
          <a:srgbClr val="214159"/>
        </a:accent4>
        <a:accent5>
          <a:srgbClr val="FFFFFF"/>
        </a:accent5>
        <a:accent6>
          <a:srgbClr val="8B7D63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an with painting 2">
        <a:dk1>
          <a:srgbClr val="000000"/>
        </a:dk1>
        <a:lt1>
          <a:srgbClr val="DBCEFF"/>
        </a:lt1>
        <a:dk2>
          <a:srgbClr val="000000"/>
        </a:dk2>
        <a:lt2>
          <a:srgbClr val="808080"/>
        </a:lt2>
        <a:accent1>
          <a:srgbClr val="BBE3C3"/>
        </a:accent1>
        <a:accent2>
          <a:srgbClr val="333399"/>
        </a:accent2>
        <a:accent3>
          <a:srgbClr val="EAE3FF"/>
        </a:accent3>
        <a:accent4>
          <a:srgbClr val="000000"/>
        </a:accent4>
        <a:accent5>
          <a:srgbClr val="DAEFDE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an with painting 3">
        <a:dk1>
          <a:srgbClr val="000000"/>
        </a:dk1>
        <a:lt1>
          <a:srgbClr val="E1F1FF"/>
        </a:lt1>
        <a:dk2>
          <a:srgbClr val="000000"/>
        </a:dk2>
        <a:lt2>
          <a:srgbClr val="808080"/>
        </a:lt2>
        <a:accent1>
          <a:srgbClr val="BCD7EE"/>
        </a:accent1>
        <a:accent2>
          <a:srgbClr val="333399"/>
        </a:accent2>
        <a:accent3>
          <a:srgbClr val="EEF7FF"/>
        </a:accent3>
        <a:accent4>
          <a:srgbClr val="000000"/>
        </a:accent4>
        <a:accent5>
          <a:srgbClr val="DAE8F5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an with painting 4">
        <a:dk1>
          <a:srgbClr val="000000"/>
        </a:dk1>
        <a:lt1>
          <a:srgbClr val="E7DFFF"/>
        </a:lt1>
        <a:dk2>
          <a:srgbClr val="000000"/>
        </a:dk2>
        <a:lt2>
          <a:srgbClr val="808080"/>
        </a:lt2>
        <a:accent1>
          <a:srgbClr val="D5E3E3"/>
        </a:accent1>
        <a:accent2>
          <a:srgbClr val="333399"/>
        </a:accent2>
        <a:accent3>
          <a:srgbClr val="F1ECFF"/>
        </a:accent3>
        <a:accent4>
          <a:srgbClr val="000000"/>
        </a:accent4>
        <a:accent5>
          <a:srgbClr val="E7EF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an with painting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8F6F7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F2FAFA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Title &amp; Bullets - Right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8F6F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2FAF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Right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>
    <a:extraClrScheme>
      <a:clrScheme name="Title &amp; Bullets - Righ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Title, Bullets &amp; Photo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8F6F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2FAF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, Bullets &amp; Photo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>
    <a:extraClrScheme>
      <a:clrScheme name="Title, Bullets &amp;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le &amp; Bullets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8F6F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2FAF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itle - Center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8F6F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2FAF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Center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>
    <a:extraClrScheme>
      <a:clrScheme name="Title - Cen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Bullets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8F6F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2FAFA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Photo - Horizontal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8F6F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2FAFA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>
    <a:extraClrScheme>
      <a:clrScheme name="Photo - Horizont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Photo - Vertical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8F6F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2FAFA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>
    <a:extraClrScheme>
      <a:clrScheme name="Photo - Vertic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Title - Top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8F6F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2FAF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>
    <a:extraClrScheme>
      <a:clrScheme name="Title - To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Blank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8F6F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2FAFA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Title &amp; Bullets - Left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8F6F7"/>
      </a:accent1>
      <a:accent2>
        <a:srgbClr val="333399"/>
      </a:accent2>
      <a:accent3>
        <a:srgbClr val="FFFFFF"/>
      </a:accent3>
      <a:accent4>
        <a:srgbClr val="000000"/>
      </a:accent4>
      <a:accent5>
        <a:srgbClr val="F2FAF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Left">
      <a:majorFont>
        <a:latin typeface="Gill Sans"/>
        <a:ea typeface="ＭＳ Ｐゴシック"/>
        <a:cs typeface="Gill Sans"/>
      </a:majorFont>
      <a:minorFont>
        <a:latin typeface="Gill Sans"/>
        <a:ea typeface="ＭＳ Ｐゴシック"/>
        <a:cs typeface="Gill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ＭＳ Ｐゴシック" charset="0"/>
            <a:cs typeface="Gill Sans" charset="0"/>
            <a:sym typeface="Gill Sans" charset="0"/>
          </a:defRPr>
        </a:defPPr>
      </a:lstStyle>
    </a:lnDef>
  </a:objectDefaults>
  <a:extraClrSchemeLst>
    <a:extraClrScheme>
      <a:clrScheme name="Title &amp; Bullets - Lef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1149</TotalTime>
  <Pages>0</Pages>
  <Words>410</Words>
  <Characters>0</Characters>
  <Application>Microsoft Macintosh PowerPoint</Application>
  <PresentationFormat>Custom</PresentationFormat>
  <Lines>0</Lines>
  <Paragraphs>55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</vt:i4>
      </vt:variant>
    </vt:vector>
  </HeadingPairs>
  <TitlesOfParts>
    <vt:vector size="17" baseType="lpstr">
      <vt:lpstr>ＭＳ Ｐゴシック</vt:lpstr>
      <vt:lpstr>Arial</vt:lpstr>
      <vt:lpstr>Gill Sans</vt:lpstr>
      <vt:lpstr>Lucida Grande</vt:lpstr>
      <vt:lpstr>Wingdings</vt:lpstr>
      <vt:lpstr>tan with painting</vt:lpstr>
      <vt:lpstr>Title &amp; Bullets</vt:lpstr>
      <vt:lpstr>Title - Center</vt:lpstr>
      <vt:lpstr>Bullets</vt:lpstr>
      <vt:lpstr>Photo - Horizontal</vt:lpstr>
      <vt:lpstr>Photo - Vertical</vt:lpstr>
      <vt:lpstr>Title - Top</vt:lpstr>
      <vt:lpstr>Blank</vt:lpstr>
      <vt:lpstr>Title &amp; Bullets - Left</vt:lpstr>
      <vt:lpstr>Title &amp; Bullets - Right</vt:lpstr>
      <vt:lpstr>Title, Bullets &amp; Photo</vt:lpstr>
      <vt:lpstr>Invariant object recognition is hard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URD Poster</dc:title>
  <dc:subject/>
  <dc:creator>Fred Clipr</dc:creator>
  <cp:keywords/>
  <dc:description/>
  <cp:lastModifiedBy>Microsoft Office User</cp:lastModifiedBy>
  <cp:revision>62</cp:revision>
  <cp:lastPrinted>2005-04-21T23:16:53Z</cp:lastPrinted>
  <dcterms:modified xsi:type="dcterms:W3CDTF">2018-08-30T16:38:52Z</dcterms:modified>
</cp:coreProperties>
</file>